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2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3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6616" r:id="rId1"/>
    <p:sldMasterId id="2147486733" r:id="rId2"/>
    <p:sldMasterId id="2147486774" r:id="rId3"/>
    <p:sldMasterId id="2147486830" r:id="rId4"/>
  </p:sldMasterIdLst>
  <p:notesMasterIdLst>
    <p:notesMasterId r:id="rId22"/>
  </p:notesMasterIdLst>
  <p:handoutMasterIdLst>
    <p:handoutMasterId r:id="rId23"/>
  </p:handoutMasterIdLst>
  <p:sldIdLst>
    <p:sldId id="2147479516" r:id="rId5"/>
    <p:sldId id="2147479535" r:id="rId6"/>
    <p:sldId id="2147479530" r:id="rId7"/>
    <p:sldId id="2147479531" r:id="rId8"/>
    <p:sldId id="2147479532" r:id="rId9"/>
    <p:sldId id="2147479533" r:id="rId10"/>
    <p:sldId id="2142534362" r:id="rId11"/>
    <p:sldId id="2147479534" r:id="rId12"/>
    <p:sldId id="2147479537" r:id="rId13"/>
    <p:sldId id="2147479538" r:id="rId14"/>
    <p:sldId id="2147479540" r:id="rId15"/>
    <p:sldId id="2147479545" r:id="rId16"/>
    <p:sldId id="2147479539" r:id="rId17"/>
    <p:sldId id="2147479542" r:id="rId18"/>
    <p:sldId id="2142534352" r:id="rId19"/>
    <p:sldId id="259" r:id="rId20"/>
    <p:sldId id="2142534308" r:id="rId21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AFBE5"/>
    <a:srgbClr val="1670FF"/>
    <a:srgbClr val="387FF9"/>
    <a:srgbClr val="F05A28"/>
    <a:srgbClr val="FFB600"/>
    <a:srgbClr val="244EFF"/>
    <a:srgbClr val="1254FF"/>
    <a:srgbClr val="9B4C9C"/>
    <a:srgbClr val="6DC8D7"/>
    <a:srgbClr val="4E87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2978" autoAdjust="0"/>
  </p:normalViewPr>
  <p:slideViewPr>
    <p:cSldViewPr snapToGrid="0">
      <p:cViewPr varScale="1">
        <p:scale>
          <a:sx n="87" d="100"/>
          <a:sy n="87" d="100"/>
        </p:scale>
        <p:origin x="478" y="46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5/18/2025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5/18/2025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FA094-197B-4478-8C46-95113CB4BF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4904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5C22D1-A9D3-948F-32F8-6DC852126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BM_Inspired_Pivot_3D_03_crop02_1920x1080.jpg" descr="Graphic showing IBM letters in 3D, cropped, on gray background">
            <a:extLst>
              <a:ext uri="{FF2B5EF4-FFF2-40B4-BE49-F238E27FC236}">
                <a16:creationId xmlns:a16="http://schemas.microsoft.com/office/drawing/2014/main" id="{AB2707DC-D432-FD55-D8B6-4EBD01B95582}"/>
              </a:ext>
            </a:extLst>
          </p:cNvPr>
          <p:cNvPicPr/>
          <p:nvPr userDrawn="1"/>
        </p:nvPicPr>
        <p:blipFill>
          <a:blip r:embed="rId2"/>
          <a:srcRect t="9349" b="1739"/>
          <a:stretch/>
        </p:blipFill>
        <p:spPr>
          <a:xfrm>
            <a:off x="20" y="-1"/>
            <a:ext cx="12191980" cy="6097588"/>
          </a:xfrm>
          <a:prstGeom prst="rect">
            <a:avLst/>
          </a:prstGeom>
          <a:noFill/>
          <a:ln w="12700">
            <a:miter lim="400000"/>
          </a:ln>
        </p:spPr>
      </p:pic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83E3A493-63C8-1330-9172-389203F81C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5" y="6083300"/>
            <a:ext cx="2470906" cy="53714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83300"/>
            <a:ext cx="2473384" cy="53850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F3BE6BB-D7C0-3C9B-44F9-5D564E48D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6"/>
            <a:ext cx="5049878" cy="3654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817562"/>
      </p:ext>
    </p:extLst>
  </p:cSld>
  <p:clrMapOvr>
    <a:masterClrMapping/>
  </p:clrMapOvr>
  <p:transition spd="med"/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C6E1492D-E57F-C7F1-5BFB-1D8E374093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3" name="Rectangle 2" descr="Blue 10 full slide background 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/>
        </p:nvSpPr>
        <p:spPr bwMode="auto">
          <a:xfrm>
            <a:off x="0" y="-1"/>
            <a:ext cx="12192000" cy="6097588"/>
          </a:xfrm>
          <a:prstGeom prst="rect">
            <a:avLst/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1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9FACBA3-656A-1C9D-A350-7759736DCC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5" y="6083300"/>
            <a:ext cx="2470906" cy="53714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A47F09F-F9D8-7B01-E53E-EE9451C6A6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83300"/>
            <a:ext cx="2473384" cy="53850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8FFB679-F0FF-1DD1-8243-9D4ADEF38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6"/>
            <a:ext cx="5049878" cy="3654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367490"/>
      </p:ext>
    </p:extLst>
  </p:cSld>
  <p:clrMapOvr>
    <a:masterClrMapping/>
  </p:clrMapOvr>
  <p:transition spd="med"/>
  <p:hf hdr="0" ftr="0" dt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22B5BD1D-281F-D765-F77A-803E400190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EEBBCD-6628-78CD-1209-20B2834A6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5"/>
            <a:ext cx="5049878" cy="5178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485834"/>
      </p:ext>
    </p:extLst>
  </p:cSld>
  <p:clrMapOvr>
    <a:masterClrMapping/>
  </p:clrMapOvr>
  <p:transition spd="med"/>
  <p:hf hdr="0" ft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plain, lab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D83E2CC6-E802-A12A-F292-FA5B7918ED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0196" y="6239574"/>
            <a:ext cx="5518504" cy="381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0F40089-D6C5-B905-B7FE-24BFF3580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5"/>
            <a:ext cx="5049878" cy="5178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009448"/>
      </p:ext>
    </p:extLst>
  </p:cSld>
  <p:clrMapOvr>
    <a:masterClrMapping/>
  </p:clrMapOvr>
  <p:transition spd="med"/>
  <p:hf hdr="0" ft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603657"/>
      </p:ext>
    </p:extLst>
  </p:cSld>
  <p:clrMapOvr>
    <a:masterClrMapping/>
  </p:clrMapOvr>
  <p:transition spd="med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378402"/>
      </p:ext>
    </p:extLst>
  </p:cSld>
  <p:clrMapOvr>
    <a:masterClrMapping/>
  </p:clrMapOvr>
  <p:transition spd="med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716736"/>
      </p:ext>
    </p:extLst>
  </p:cSld>
  <p:clrMapOvr>
    <a:masterClrMapping/>
  </p:clrMapOvr>
  <p:transition spd="med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5027198"/>
      </p:ext>
    </p:extLst>
  </p:cSld>
  <p:clrMapOvr>
    <a:masterClrMapping/>
  </p:clrMapOvr>
  <p:transition spd="med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6086289"/>
      </p:ext>
    </p:extLst>
  </p:cSld>
  <p:clrMapOvr>
    <a:masterClrMapping/>
  </p:clrMapOvr>
  <p:transition spd="med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1285443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82010"/>
      </p:ext>
    </p:extLst>
  </p:cSld>
  <p:clrMapOvr>
    <a:masterClrMapping/>
  </p:clrMapOvr>
  <p:transition spd="med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15853"/>
      </p:ext>
    </p:extLst>
  </p:cSld>
  <p:clrMapOvr>
    <a:masterClrMapping/>
  </p:clrMapOvr>
  <p:transition spd="med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004" y="3084230"/>
            <a:ext cx="1727991" cy="68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11964"/>
      </p:ext>
    </p:extLst>
  </p:cSld>
  <p:clrMapOvr>
    <a:masterClrMapping/>
  </p:clrMapOvr>
  <p:transition spd="med"/>
  <p:hf hdr="0" ft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2470717" cy="2105025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506" y="287338"/>
            <a:ext cx="2476178" cy="5808659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30110" y="287338"/>
            <a:ext cx="2470622" cy="5810250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53387"/>
      </p:ext>
    </p:extLst>
  </p:cSld>
  <p:clrMapOvr>
    <a:masterClrMapping/>
  </p:clrMapOvr>
  <p:transition spd="med"/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527" cy="1331913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2F412B5-726F-373A-86F7-2FBA60F1401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E2B1415-A9D9-645B-4DF0-7D16976DF72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02944"/>
      </p:ext>
    </p:extLst>
  </p:cSld>
  <p:clrMapOvr>
    <a:masterClrMapping/>
  </p:clrMapOvr>
  <p:transition spd="med"/>
  <p:hf hdr="0" ft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474" y="150813"/>
            <a:ext cx="8569797" cy="4416425"/>
          </a:xfrm>
        </p:spPr>
        <p:txBody>
          <a:bodyPr/>
          <a:lstStyle>
            <a:lvl1pPr>
              <a:defRPr sz="8398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B98A3D4B-A3E1-0D38-F80E-1D86FCFA4DA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CF46425-C9F2-46CE-AAEE-89D8A19E0F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32256"/>
      </p:ext>
    </p:extLst>
  </p:cSld>
  <p:clrMapOvr>
    <a:masterClrMapping/>
  </p:clrMapOvr>
  <p:transition spd="med"/>
  <p:hf hdr="0" ft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192024"/>
            <a:ext cx="4953942" cy="2104835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795" y="192024"/>
            <a:ext cx="5520318" cy="438924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 marL="292549" indent="-292549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2pPr>
            <a:lvl3pPr marL="548530" indent="-292549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3pPr>
            <a:lvl4pPr marL="877648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20FC8337-4A61-6950-CEE5-DDB270D1074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F8F57643-D39B-662E-5D14-6D9BFA200F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61391"/>
      </p:ext>
    </p:extLst>
  </p:cSld>
  <p:clrMapOvr>
    <a:masterClrMapping/>
  </p:clrMapOvr>
  <p:transition spd="med"/>
  <p:hf hdr="0" ftr="0" dt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949EB6B2-A4A6-F162-D0FE-417694FC70F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1416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4DAC6A96-E5C9-E8BD-2383-9261674409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0CC16BE-B09A-0C84-8A0B-5FE3F85FB1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475" y="155868"/>
            <a:ext cx="7323771" cy="5178133"/>
          </a:xfrm>
        </p:spPr>
        <p:txBody>
          <a:bodyPr/>
          <a:lstStyle>
            <a:lvl1pPr>
              <a:lnSpc>
                <a:spcPct val="100000"/>
              </a:lnSpc>
              <a:defRPr sz="4199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9446079"/>
      </p:ext>
    </p:extLst>
  </p:cSld>
  <p:clrMapOvr>
    <a:masterClrMapping/>
  </p:clrMapOvr>
  <p:transition spd="med"/>
  <p:hf hdr="0" ft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288036"/>
            <a:ext cx="3811091" cy="35219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959" y="4814111"/>
            <a:ext cx="5524575" cy="1676533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597" b="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↗︎00M</a:t>
            </a:r>
          </a:p>
        </p:txBody>
      </p:sp>
      <p:cxnSp>
        <p:nvCxnSpPr>
          <p:cNvPr id="9" name="Straight Connector 8" descr="Vertical column divider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84957"/>
            <a:ext cx="0" cy="581263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6" y="288036"/>
            <a:ext cx="3809504" cy="35219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2880" y="4814111"/>
            <a:ext cx="5523781" cy="1677147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597" b="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21A64AF3-E67B-E80B-A5D3-6B3533C87F9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8C4F134-9B5D-407C-F525-B2FC25B7B5C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72287"/>
      </p:ext>
    </p:extLst>
  </p:cSld>
  <p:clrMapOvr>
    <a:masterClrMapping/>
  </p:clrMapOvr>
  <p:transition spd="med"/>
  <p:hf hdr="0" ft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6423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181547"/>
            <a:ext cx="2475384" cy="953956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166533"/>
            <a:ext cx="2475384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3301" y="179903"/>
            <a:ext cx="2474590" cy="953294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167327"/>
            <a:ext cx="2476178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28523" y="181490"/>
            <a:ext cx="2474590" cy="951707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166533"/>
            <a:ext cx="2476178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4904" y="6029325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6FFD0-F317-D3D7-DE9D-AA1F4AB27EE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899D670E-69CE-BB86-FB88-291343BDEE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309136"/>
      </p:ext>
    </p:extLst>
  </p:cSld>
  <p:clrMapOvr>
    <a:masterClrMapping/>
  </p:clrMapOvr>
  <p:transition spd="med"/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316" y="3297238"/>
            <a:ext cx="5522257" cy="267004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0475" y="153543"/>
            <a:ext cx="2474590" cy="2667793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153543"/>
            <a:ext cx="5523781" cy="266779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>
            <a:cxnSpLocks/>
          </p:cNvCxnSpPr>
          <p:nvPr/>
        </p:nvCxnSpPr>
        <p:spPr bwMode="auto">
          <a:xfrm>
            <a:off x="288887" y="3048866"/>
            <a:ext cx="1161581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0475" y="3297238"/>
            <a:ext cx="2473130" cy="2670048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ABB71-218D-3F6E-E3F7-5348FD395D2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77BD92D-3A6C-2396-61D4-51D7CC5B1C0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88058"/>
      </p:ext>
    </p:extLst>
  </p:cSld>
  <p:clrMapOvr>
    <a:masterClrMapping/>
  </p:clrMapOvr>
  <p:transition spd="med"/>
  <p:hf hdr="0" ftr="0" dt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6423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192024"/>
            <a:ext cx="2475384" cy="1429544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6449"/>
            <a:ext cx="3809504" cy="1429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7" name="Straight Connector 16" descr="Horizontal row divider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/>
        </p:nvCxnSpPr>
        <p:spPr bwMode="auto">
          <a:xfrm>
            <a:off x="3333316" y="2287588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33316" y="2478911"/>
            <a:ext cx="2475384" cy="1428753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2562985"/>
            <a:ext cx="3809504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5" name="Straight Connector 14" descr="Horizontal row divider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/>
        </p:nvCxnSpPr>
        <p:spPr bwMode="auto">
          <a:xfrm>
            <a:off x="3333316" y="4570413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33317" y="4763323"/>
            <a:ext cx="2475383" cy="1334265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4835205"/>
            <a:ext cx="3809504" cy="126238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9325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95C3AC-E4B9-F837-204B-FF01953D40B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2119C11-B0BD-168C-0C07-D70B259D390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09370"/>
      </p:ext>
    </p:extLst>
  </p:cSld>
  <p:clrMapOvr>
    <a:masterClrMapping/>
  </p:clrMapOvr>
  <p:transition spd="med"/>
  <p:hf hdr="0" ft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288036"/>
            <a:ext cx="2470717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30AE7-F6A6-A339-0B24-876A9554C9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1A616C3-34A8-1D7A-67C9-8B76F2D30BD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100044"/>
      </p:ext>
    </p:extLst>
  </p:cSld>
  <p:clrMapOvr>
    <a:masterClrMapping/>
  </p:clrMapOvr>
  <p:transition spd="med"/>
  <p:hf hdr="0" ftr="0" dt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86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903" y="288036"/>
            <a:ext cx="2477765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/>
        </p:nvCxnSpPr>
        <p:spPr bwMode="auto">
          <a:xfrm>
            <a:off x="3047603" y="1522413"/>
            <a:ext cx="0" cy="45727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 descr="Vertical column divider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/>
        </p:nvCxnSpPr>
        <p:spPr bwMode="auto">
          <a:xfrm>
            <a:off x="6093683" y="1522413"/>
            <a:ext cx="0" cy="45751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 descr="Vertical column divider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/>
        </p:nvCxnSpPr>
        <p:spPr bwMode="auto">
          <a:xfrm>
            <a:off x="9142810" y="1522413"/>
            <a:ext cx="0" cy="45751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5E154F-497D-F356-4526-C17B1B098AC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3714515-3CA1-0F75-0503-3208A09DFA7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B531E36-2064-83A6-3D5A-E40E324F84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0587680-FBD6-A326-93E3-B3437A4124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CAE80882-A798-33A6-BF3F-DF9C75646C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809E051-5EDC-532B-0D86-AA9349AAA0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80530707"/>
      </p:ext>
    </p:extLst>
  </p:cSld>
  <p:clrMapOvr>
    <a:masterClrMapping/>
  </p:clrMapOvr>
  <p:transition spd="med"/>
  <p:hf hdr="0" ftr="0" dt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288036"/>
            <a:ext cx="2477765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523999"/>
            <a:ext cx="2475384" cy="45783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524000"/>
            <a:ext cx="2476178" cy="45783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>
            <a:cxnSpLocks/>
          </p:cNvCxnSpPr>
          <p:nvPr/>
        </p:nvCxnSpPr>
        <p:spPr bwMode="auto">
          <a:xfrm>
            <a:off x="6093683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524000"/>
            <a:ext cx="2479352" cy="45783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F2C39-1D80-7B1C-F53D-B11D6327AF0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56961C62-D766-8A68-1FA3-BF6BE09554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09199"/>
      </p:ext>
    </p:extLst>
  </p:cSld>
  <p:clrMapOvr>
    <a:masterClrMapping/>
  </p:clrMapOvr>
  <p:transition spd="med"/>
  <p:hf hdr="0" ftr="0" dt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048544"/>
          </a:xfrm>
        </p:spPr>
        <p:txBody>
          <a:bodyPr/>
          <a:lstStyle>
            <a:lvl1pPr>
              <a:lnSpc>
                <a:spcPct val="110000"/>
              </a:lnSpc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4" y="1524000"/>
            <a:ext cx="2470717" cy="22891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 descr="Place pictogram here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33316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13" descr="Place pictogram here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2583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185" y="1524000"/>
            <a:ext cx="2470738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3" descr="Place pictogram here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28522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1" y="1524000"/>
            <a:ext cx="2470621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C59ECBB-8567-F0FF-2B81-7CCA543AC3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193F0BFF-6925-3869-6436-5F209217E4E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3EC1ADC5-863A-1C19-32F5-F71459CCBF15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571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 descr="Vertical column divider">
            <a:extLst>
              <a:ext uri="{FF2B5EF4-FFF2-40B4-BE49-F238E27FC236}">
                <a16:creationId xmlns:a16="http://schemas.microsoft.com/office/drawing/2014/main" id="{72E1DB67-171C-F7FE-B9F6-5778755FF746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 descr="Vertical column divider">
            <a:extLst>
              <a:ext uri="{FF2B5EF4-FFF2-40B4-BE49-F238E27FC236}">
                <a16:creationId xmlns:a16="http://schemas.microsoft.com/office/drawing/2014/main" id="{6EF3DAE3-95FD-80AD-F6F4-79B5745FA451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034666"/>
      </p:ext>
    </p:extLst>
  </p:cSld>
  <p:clrMapOvr>
    <a:masterClrMapping/>
  </p:clrMapOvr>
  <p:transition spd="med"/>
  <p:hf hdr="0" ftr="0" dt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192024"/>
            <a:ext cx="2470717" cy="1558989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5385" cy="110063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143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1745" y="1524000"/>
            <a:ext cx="5047593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C93AC5E-9451-FF93-87DD-889A48A00DD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1F6E83E-BB80-D71A-7819-884C0CD47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29107"/>
      </p:ext>
    </p:extLst>
  </p:cSld>
  <p:clrMapOvr>
    <a:masterClrMapping/>
  </p:clrMapOvr>
  <p:transition spd="med"/>
  <p:hf hdr="0" ftr="0" dt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3711980" cy="95329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5049180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1524000"/>
            <a:ext cx="5047593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9E836C4-97D9-E198-E7C4-C2E94BADE6B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861A72C-9D4B-8178-79CE-382DDE87CD2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40267"/>
      </p:ext>
    </p:extLst>
  </p:cSld>
  <p:clrMapOvr>
    <a:masterClrMapping/>
  </p:clrMapOvr>
  <p:transition spd="med"/>
  <p:hf hdr="0" ftr="0" dt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527" cy="2105089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7" y="288036"/>
            <a:ext cx="2474590" cy="580955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30110" y="288036"/>
            <a:ext cx="2470622" cy="580955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8BE2778-A9AA-3756-3479-C4A6DD4F0F0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1D49C41-81F4-5A73-2F6D-EF2D5E38372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43462"/>
      </p:ext>
    </p:extLst>
  </p:cSld>
  <p:clrMapOvr>
    <a:masterClrMapping/>
  </p:clrMapOvr>
  <p:transition spd="med"/>
  <p:hf hdr="0" ftr="0" dt="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0717" cy="19979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6" y="286544"/>
            <a:ext cx="2476178" cy="581104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30110" y="286544"/>
            <a:ext cx="2470622" cy="581104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B9B0455-A1CF-B58E-3124-86D0B0DD2BB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64E5562-E403-533D-BEAD-AB50713ED18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97213"/>
      </p:ext>
    </p:extLst>
  </p:cSld>
  <p:clrMapOvr>
    <a:masterClrMapping/>
  </p:clrMapOvr>
  <p:transition spd="med"/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9019" cy="2105088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524000"/>
            <a:ext cx="2476178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196BE21-C69D-85CB-EE77-49D2E4993A0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BB179B0-7DF8-112C-BC38-B65090C6DD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22573"/>
      </p:ext>
    </p:extLst>
  </p:cSld>
  <p:clrMapOvr>
    <a:masterClrMapping/>
  </p:clrMapOvr>
  <p:transition spd="med"/>
  <p:hf hdr="0" ftr="0" dt="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1" cy="1997964"/>
          </a:xfrm>
        </p:spPr>
        <p:txBody>
          <a:bodyPr rIns="0"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2506" y="288036"/>
            <a:ext cx="2476178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10" y="288036"/>
            <a:ext cx="2470717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2FA1770-E046-DD8F-9F28-19D80D1D67C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1ADA982-549A-4D2D-490A-DE5610A5087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32551"/>
      </p:ext>
    </p:extLst>
  </p:cSld>
  <p:clrMapOvr>
    <a:masterClrMapping/>
  </p:clrMapOvr>
  <p:transition spd="med"/>
  <p:hf hdr="0" ftr="0" dt="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2474590" cy="2105089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7765" cy="155529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1400"/>
            </a:lvl2pPr>
            <a:lvl3pPr>
              <a:lnSpc>
                <a:spcPct val="90000"/>
              </a:lnSpc>
              <a:spcBef>
                <a:spcPts val="0"/>
              </a:spcBef>
              <a:defRPr sz="1400"/>
            </a:lvl3pPr>
            <a:lvl4pPr>
              <a:lnSpc>
                <a:spcPct val="90000"/>
              </a:lnSpc>
              <a:spcBef>
                <a:spcPts val="0"/>
              </a:spcBef>
              <a:defRPr sz="1400"/>
            </a:lvl4pPr>
            <a:lvl5pPr>
              <a:lnSpc>
                <a:spcPct val="9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08395"/>
            <a:ext cx="2475384" cy="4594294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4" descr="Place pictogram here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380919" y="288036"/>
            <a:ext cx="607997" cy="607231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pictogram here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428522" y="288036"/>
            <a:ext cx="608843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7E14D98-D346-214C-0437-7A0B4A7F3F0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8CDC5D22-5EFB-A82A-2192-76A569B4B0D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 descr="Vertical column divider">
            <a:extLst>
              <a:ext uri="{FF2B5EF4-FFF2-40B4-BE49-F238E27FC236}">
                <a16:creationId xmlns:a16="http://schemas.microsoft.com/office/drawing/2014/main" id="{75E2B956-D8A8-9075-0842-BD0DAFFD412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BE2C4D34-A499-856F-2ED0-C6A511B884A1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716758"/>
      </p:ext>
    </p:extLst>
  </p:cSld>
  <p:clrMapOvr>
    <a:masterClrMapping/>
  </p:clrMapOvr>
  <p:transition spd="med"/>
  <p:hf hdr="0" ftr="0" dt="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Place pictogram here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7998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239012"/>
            <a:ext cx="3334903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14" descr="Place pictogram here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0919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1238250"/>
            <a:ext cx="3337125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9C5483A0-0E31-72CE-21C3-6248FAEBC09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670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6" descr="Place pictogram here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7998" y="323697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8" y="4192524"/>
            <a:ext cx="3334904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18" descr="Place pictogram here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19" y="3238500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20" y="4191000"/>
            <a:ext cx="3337125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FC9DA86-6E63-7EF1-DAC1-73040332758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E7CD285-42F9-CF03-AB5C-1DC86205FBC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E664AD27-CDB8-1E16-6F0A-1A4FF8BD97F5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232926"/>
      </p:ext>
    </p:extLst>
  </p:cSld>
  <p:clrMapOvr>
    <a:masterClrMapping/>
  </p:clrMapOvr>
  <p:transition spd="med"/>
  <p:hf hdr="0" ftr="0" dt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3" y="288036"/>
            <a:ext cx="2480241" cy="231077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762000"/>
            <a:ext cx="2473892" cy="1524000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3268" y="288037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10" y="288036"/>
            <a:ext cx="2479352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3335338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3335338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D288907-977D-2E2D-D334-59684842A63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99C7C32-4361-2D42-DB76-E3E2316F597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25329"/>
      </p:ext>
    </p:extLst>
  </p:cSld>
  <p:clrMapOvr>
    <a:masterClrMapping/>
  </p:clrMapOvr>
  <p:transition spd="med"/>
  <p:hf hdr="0" ftr="0" dt="0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3" y="288036"/>
            <a:ext cx="2477765" cy="224028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761936"/>
            <a:ext cx="5521401" cy="2286064"/>
          </a:xfrm>
        </p:spPr>
        <p:txBody>
          <a:bodyPr rIns="457200"/>
          <a:lstStyle>
            <a:lvl1pPr>
              <a:lnSpc>
                <a:spcPct val="11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6544"/>
            <a:ext cx="2476178" cy="247236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6545"/>
            <a:ext cx="2479352" cy="247236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5337"/>
            <a:ext cx="2477701" cy="247345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35338"/>
            <a:ext cx="2476178" cy="247345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E66173E-891D-82A4-82E3-E5AEA6E5A2A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7DC8C2E8-4EA9-1F1F-90D5-4F81A603270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01441"/>
      </p:ext>
    </p:extLst>
  </p:cSld>
  <p:clrMapOvr>
    <a:masterClrMapping/>
  </p:clrMapOvr>
  <p:transition spd="med"/>
  <p:hf hdr="0" ftr="0" dt="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215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B933E98-EDAA-167B-D822-384AE57CFD4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CE74F70-DD3B-B787-1122-8CC2F06AD01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3047254-F916-4821-F269-6EDEB3A3FAD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4" y="288036"/>
            <a:ext cx="2470717" cy="1997964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7694016"/>
      </p:ext>
    </p:extLst>
  </p:cSld>
  <p:clrMapOvr>
    <a:masterClrMapping/>
  </p:clrMapOvr>
  <p:transition spd="med"/>
  <p:hf hdr="0" ftr="0" dt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779" cy="2105089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61589D3-5821-F43C-9924-D7FBDD5E84A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EA471B4-B30A-F4D7-84E4-C54A4D1ACD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2DDB6A26-5D86-B23B-6F3C-2C3CB5694F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245FB691-1306-6B38-5976-DCC6B131E6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215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49D1F57-CBD7-AB1F-5A3C-1CE58F2696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17AC693-6388-34F4-29E0-3DC728E297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13657263"/>
      </p:ext>
    </p:extLst>
  </p:cSld>
  <p:clrMapOvr>
    <a:masterClrMapping/>
  </p:clrMapOvr>
  <p:transition spd="med"/>
  <p:hf hdr="0" ftr="0" dt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32774" y="288036"/>
            <a:ext cx="2477701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7701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09" y="288036"/>
            <a:ext cx="2472210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6DFE032-E717-840D-774E-AC6218CA01A8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19EFD5E-874A-DCAB-55D5-D376C79F2C6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0813F20A-BEE4-B8A6-B7C6-A452A39FAD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2774" y="3336925"/>
            <a:ext cx="2477701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50973AC-ED14-F5BF-FFA2-3AA73BE9F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3336925"/>
            <a:ext cx="2477701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BE127C12-10BF-D35C-4112-2B9F894815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3336925"/>
            <a:ext cx="2472209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51949267"/>
      </p:ext>
    </p:extLst>
  </p:cSld>
  <p:clrMapOvr>
    <a:masterClrMapping/>
  </p:clrMapOvr>
  <p:transition spd="med"/>
  <p:hf hdr="0" ftr="0" dt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 descr="Place icon here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33316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762000"/>
            <a:ext cx="2477701" cy="19995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Picture Placeholder 15" descr="Place icon here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20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762000"/>
            <a:ext cx="2476178" cy="19995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Picture Placeholder 15" descr="Place icon here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428523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28523" y="762000"/>
            <a:ext cx="2473130" cy="19995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3" name="Straight Connector 22" descr="Horizontal row divider">
            <a:extLst>
              <a:ext uri="{FF2B5EF4-FFF2-40B4-BE49-F238E27FC236}">
                <a16:creationId xmlns:a16="http://schemas.microsoft.com/office/drawing/2014/main" id="{252CDB94-BA57-B58F-95F0-D406FE34BB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8000"/>
            <a:ext cx="886027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Picture Placeholder 15" descr="Place icon here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33316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33316" y="3811797"/>
            <a:ext cx="2477701" cy="199914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Picture Placeholder 15" descr="Place icon here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80920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0919" y="3811797"/>
            <a:ext cx="2477701" cy="1999146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15" descr="Place icon here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28523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28523" y="3811797"/>
            <a:ext cx="2473130" cy="19991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6C9A7FC-6BA2-EF1D-18D5-F605D8C7C00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0294F07-890E-B2F9-0CAD-1B5AFB7648A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0E795639-6102-AB6C-5918-29F86236BFD2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 descr="Vertical column divider">
            <a:extLst>
              <a:ext uri="{FF2B5EF4-FFF2-40B4-BE49-F238E27FC236}">
                <a16:creationId xmlns:a16="http://schemas.microsoft.com/office/drawing/2014/main" id="{357E5319-53C7-E291-189E-B5A9A71EC85F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Vertical column divider">
            <a:extLst>
              <a:ext uri="{FF2B5EF4-FFF2-40B4-BE49-F238E27FC236}">
                <a16:creationId xmlns:a16="http://schemas.microsoft.com/office/drawing/2014/main" id="{C5786CF5-FEFB-F111-90C8-4410630FD7A3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796253"/>
      </p:ext>
    </p:extLst>
  </p:cSld>
  <p:clrMapOvr>
    <a:masterClrMapping/>
  </p:clrMapOvr>
  <p:transition spd="med"/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9019" cy="1706563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6569"/>
            <a:ext cx="0" cy="581101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273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8000"/>
            <a:ext cx="0" cy="3049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9A0B1DF-AF8B-38B3-B47C-60722DFBF16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FD38FC2-A92F-D3A8-74D5-CE6E95D9C13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 descr="Vertical column divider">
            <a:extLst>
              <a:ext uri="{FF2B5EF4-FFF2-40B4-BE49-F238E27FC236}">
                <a16:creationId xmlns:a16="http://schemas.microsoft.com/office/drawing/2014/main" id="{A5B6E0FE-2F6F-9D77-9834-2DF9E13E226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22E65FD-CDEF-1AA2-2521-5B200BF4B6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3C43A7A-FFA5-D00F-7BEB-AA5C5DA6FB8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1187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558C27E-CF79-F761-3827-DA392178DC8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C0BF9C6F-22AC-2FF0-D8C9-37373CDEB3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94354832"/>
      </p:ext>
    </p:extLst>
  </p:cSld>
  <p:clrMapOvr>
    <a:masterClrMapping/>
  </p:clrMapOvr>
  <p:transition spd="med"/>
  <p:hf hdr="0" ftr="0" dt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706563"/>
          </a:xfrm>
        </p:spPr>
        <p:txBody>
          <a:bodyPr rIns="0"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C192388-DAC3-247F-4457-03A65F8CDF3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2D75691-23B7-FADC-4357-CB3662EB377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 descr="Vertical column divider">
            <a:extLst>
              <a:ext uri="{FF2B5EF4-FFF2-40B4-BE49-F238E27FC236}">
                <a16:creationId xmlns:a16="http://schemas.microsoft.com/office/drawing/2014/main" id="{CB17488F-3B5A-CD3F-8D89-787477C1F94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6569"/>
            <a:ext cx="0" cy="581101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Horizontal row divider">
            <a:extLst>
              <a:ext uri="{FF2B5EF4-FFF2-40B4-BE49-F238E27FC236}">
                <a16:creationId xmlns:a16="http://schemas.microsoft.com/office/drawing/2014/main" id="{7B2108DD-FE3A-F98C-D857-CDFA3DAD966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273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03D0E68D-02AF-474A-3224-FF5108D2338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1650"/>
            <a:ext cx="0" cy="305593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5600EFDE-928F-B419-8585-5582A68373F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C1B1885-0510-1907-4EAD-DB9018C133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5804D2DB-0651-E704-D761-49FB6352B7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1187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9900EBA3-CCC2-CE83-A620-B68ADAF8371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B4091C-FF62-7BAF-B996-F22392D5E7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38186156"/>
      </p:ext>
    </p:extLst>
  </p:cSld>
  <p:clrMapOvr>
    <a:masterClrMapping/>
  </p:clrMapOvr>
  <p:transition spd="med"/>
  <p:hf hdr="0" ftr="0" dt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1520825"/>
            <a:ext cx="2473130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4904" y="1520825"/>
            <a:ext cx="2475384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10" descr="Place imagery here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19" y="288037"/>
            <a:ext cx="5519908" cy="6285801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5F8DDE-78BD-E2B6-1CAB-2A9EF14E9F7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920901"/>
      </p:ext>
    </p:extLst>
  </p:cSld>
  <p:clrMapOvr>
    <a:masterClrMapping/>
  </p:clrMapOvr>
  <p:transition spd="med"/>
  <p:hf hdr="0" ftr="0" dt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1173" y="1520825"/>
            <a:ext cx="2477765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imagery here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47603" y="0"/>
            <a:ext cx="9144397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09C899-A6D4-3826-EAB8-A75F78607C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EB46264-65A0-272C-CC19-DCA9B586608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629284"/>
      </p:ext>
    </p:extLst>
  </p:cSld>
  <p:clrMapOvr>
    <a:masterClrMapping/>
  </p:clrMapOvr>
  <p:transition spd="med"/>
  <p:hf hdr="0" ftr="0" dt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1520825"/>
            <a:ext cx="2477765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33316" y="285750"/>
            <a:ext cx="8567416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47D5110-D587-CC11-18F6-FEB7AA2D78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344805"/>
      </p:ext>
    </p:extLst>
  </p:cSld>
  <p:clrMapOvr>
    <a:masterClrMapping/>
  </p:clrMapOvr>
  <p:transition spd="med"/>
  <p:hf hdr="0" ftr="0" dt="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8A69D316-0792-83BD-3912-71CDE3BB681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27573"/>
      </p:ext>
    </p:extLst>
  </p:cSld>
  <p:clrMapOvr>
    <a:masterClrMapping/>
  </p:clrMapOvr>
  <p:transition spd="med"/>
  <p:hf hdr="0" ftr="0" dt="0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8887" y="285750"/>
            <a:ext cx="11611845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231541940"/>
      </p:ext>
    </p:extLst>
  </p:cSld>
  <p:clrMapOvr>
    <a:masterClrMapping/>
  </p:clrMapOvr>
  <p:transition spd="med"/>
  <p:hf hdr="0" ftr="0" dt="0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 descr="Place bio portrait here">
            <a:extLst>
              <a:ext uri="{FF2B5EF4-FFF2-40B4-BE49-F238E27FC236}">
                <a16:creationId xmlns:a16="http://schemas.microsoft.com/office/drawing/2014/main" id="{0B1677E6-5066-100D-29D6-CCAD04C21BC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89586" y="1522413"/>
            <a:ext cx="1231041" cy="12382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3" name="Picture Placeholder 7" descr="Place bio portrait here">
            <a:extLst>
              <a:ext uri="{FF2B5EF4-FFF2-40B4-BE49-F238E27FC236}">
                <a16:creationId xmlns:a16="http://schemas.microsoft.com/office/drawing/2014/main" id="{3DCE12BA-53E1-8B67-A029-029F1E6F91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289586" y="3048000"/>
            <a:ext cx="123104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5" name="Picture Placeholder 7" descr="Place bio portrait here">
            <a:extLst>
              <a:ext uri="{FF2B5EF4-FFF2-40B4-BE49-F238E27FC236}">
                <a16:creationId xmlns:a16="http://schemas.microsoft.com/office/drawing/2014/main" id="{05E149CA-A25F-74EE-93DF-1A877CDE924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89586" y="4570413"/>
            <a:ext cx="123104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5" name="Picture Placeholder 7" descr="Place bio portrait here">
            <a:extLst>
              <a:ext uri="{FF2B5EF4-FFF2-40B4-BE49-F238E27FC236}">
                <a16:creationId xmlns:a16="http://schemas.microsoft.com/office/drawing/2014/main" id="{AAC7C1AD-0F8C-4D02-0112-981444AFE9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382506" y="1522413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7" name="Picture Placeholder 7" descr="Place bio portrait here">
            <a:extLst>
              <a:ext uri="{FF2B5EF4-FFF2-40B4-BE49-F238E27FC236}">
                <a16:creationId xmlns:a16="http://schemas.microsoft.com/office/drawing/2014/main" id="{22271FFB-E2D1-459B-4089-A291A1110AE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382506" y="3048000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9" name="Picture Placeholder 7" descr="Place bio portrait here">
            <a:extLst>
              <a:ext uri="{FF2B5EF4-FFF2-40B4-BE49-F238E27FC236}">
                <a16:creationId xmlns:a16="http://schemas.microsoft.com/office/drawing/2014/main" id="{F3C99020-5BF1-8A8C-BDCB-42766A5B9BE5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82506" y="4570413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14277" y="1522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14277" y="30480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14277" y="4570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07896" y="1522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07896" y="30480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07896" y="4570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D4D4C25-96EE-FF6D-B301-962CD7A6366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A0E5B0D-36A0-4281-7D57-C2CC4453113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35797"/>
      </p:ext>
    </p:extLst>
  </p:cSld>
  <p:clrMapOvr>
    <a:masterClrMapping/>
  </p:clrMapOvr>
  <p:transition spd="med"/>
  <p:hf hdr="0" ftr="0" dt="0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7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3333316" y="285750"/>
            <a:ext cx="8571384" cy="581183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694FFFD-5196-625E-C3FC-9AB6BB13FC3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D2D25A8-2AEC-F554-8D58-47C112486D4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17447"/>
      </p:ext>
    </p:extLst>
  </p:cSld>
  <p:clrMapOvr>
    <a:masterClrMapping/>
  </p:clrMapOvr>
  <p:transition spd="med"/>
  <p:hf hdr="0" ftr="0" dt="0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352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FFC916-9B64-A7DC-672D-A4AFA1AE96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3316" y="6391244"/>
            <a:ext cx="2761890" cy="212725"/>
          </a:xfrm>
        </p:spPr>
        <p:txBody>
          <a:bodyPr anchor="b" anchorCtr="0"/>
          <a:lstStyle>
            <a:lvl1pPr>
              <a:defRPr sz="800" b="0" i="0">
                <a:latin typeface="Arial" panose="020B060402020202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Source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9164AB-EDCE-C638-F61C-8C578896FB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0475" y="6448425"/>
            <a:ext cx="2473003" cy="155575"/>
          </a:xfrm>
        </p:spPr>
        <p:txBody>
          <a:bodyPr anchor="b" anchorCtr="0"/>
          <a:lstStyle>
            <a:lvl1pPr>
              <a:defRPr sz="800" b="0" i="0">
                <a:latin typeface="Arial" panose="020B0604020202020204" pitchFamily="34" charset="0"/>
              </a:defRPr>
            </a:lvl1pPr>
            <a:lvl2pPr>
              <a:defRPr sz="800" b="0" i="0">
                <a:latin typeface="Arial" panose="020B0503050203000203" pitchFamily="34" charset="0"/>
              </a:defRPr>
            </a:lvl2pPr>
            <a:lvl3pPr>
              <a:defRPr sz="800" b="0" i="0">
                <a:latin typeface="Arial" panose="020B0503050203000203" pitchFamily="34" charset="0"/>
              </a:defRPr>
            </a:lvl3pPr>
            <a:lvl4pPr>
              <a:defRPr sz="800" b="0" i="0">
                <a:latin typeface="Arial" panose="020B0503050203000203" pitchFamily="34" charset="0"/>
              </a:defRPr>
            </a:lvl4pPr>
            <a:lvl5pPr>
              <a:defRPr sz="800" b="0" i="0">
                <a:latin typeface="Arial" panose="020B0503050203000203" pitchFamily="34" charset="0"/>
              </a:defRPr>
            </a:lvl5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7F82DC0-D267-F23F-7E4C-1C2FF243E7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 dirty="0"/>
              <a:t>Lorem ipsum dolor sit amet donec quam felis ultricies nec pellentesque eu pretium quis sem. Nulla conset massa </a:t>
            </a:r>
            <a:br>
              <a:rPr lang="en-US" dirty="0"/>
            </a:br>
            <a:r>
              <a:rPr lang="en-US" dirty="0"/>
              <a:t>quis enim.</a:t>
            </a:r>
          </a:p>
        </p:txBody>
      </p:sp>
    </p:spTree>
    <p:extLst>
      <p:ext uri="{BB962C8B-B14F-4D97-AF65-F5344CB8AC3E}">
        <p14:creationId xmlns:p14="http://schemas.microsoft.com/office/powerpoint/2010/main" val="265728596"/>
      </p:ext>
    </p:extLst>
  </p:cSld>
  <p:clrMapOvr>
    <a:masterClrMapping/>
  </p:clrMapOvr>
  <p:transition spd="med"/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173" y="192024"/>
            <a:ext cx="2477765" cy="14295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0109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0C628C1A-F2DD-6011-5846-A9A3A6D3BD7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67853"/>
      </p:ext>
    </p:extLst>
  </p:cSld>
  <p:clrMapOvr>
    <a:masterClrMapping/>
  </p:clrMapOvr>
  <p:transition spd="med"/>
  <p:hf hdr="0" ftr="0" dt="0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173" y="192024"/>
            <a:ext cx="2477765" cy="14295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80919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2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5CA4A6F-2777-D002-EE9E-92C246A4DA8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FBFB86A-A7DC-B54C-4EEC-B69E1897903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97551"/>
      </p:ext>
    </p:extLst>
  </p:cSld>
  <p:clrMapOvr>
    <a:masterClrMapping/>
  </p:clrMapOvr>
  <p:transition spd="med"/>
  <p:hf hdr="0" ftr="0" dt="0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571484"/>
      </p:ext>
    </p:extLst>
  </p:cSld>
  <p:clrMapOvr>
    <a:masterClrMapping/>
  </p:clrMapOvr>
  <p:transition spd="med"/>
  <p:hf hdr="0" ftr="0" dt="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, no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9596"/>
      </p:ext>
    </p:extLst>
  </p:cSld>
  <p:clrMapOvr>
    <a:masterClrMapping/>
  </p:clrMapOvr>
  <p:transition spd="med"/>
  <p:hf hdr="0" ftr="0" dt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01E11168-8B88-C1E9-616A-383B999496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99551">
            <a:off x="723410" y="-1575588"/>
            <a:ext cx="679533" cy="541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43802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062DCD-A266-0F44-614C-071757D6ECE1}"/>
              </a:ext>
            </a:extLst>
          </p:cNvPr>
          <p:cNvSpPr/>
          <p:nvPr userDrawn="1"/>
        </p:nvSpPr>
        <p:spPr>
          <a:xfrm>
            <a:off x="-119270" y="0"/>
            <a:ext cx="12411987" cy="3602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55495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062DCD-A266-0F44-614C-071757D6ECE1}"/>
              </a:ext>
            </a:extLst>
          </p:cNvPr>
          <p:cNvSpPr/>
          <p:nvPr userDrawn="1"/>
        </p:nvSpPr>
        <p:spPr>
          <a:xfrm>
            <a:off x="-119270" y="0"/>
            <a:ext cx="12411987" cy="36020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25946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628105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05BF-F202-3B9C-1A14-CCFE6403A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349EA-6572-6ABD-01BB-8088E3728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07418-439C-A7E9-07D8-17748B77E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68BD7-3B44-3E78-4F49-736DF9D3C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3665ABBA-CFF7-1216-D835-DCBDE43CAD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9" y="-80148"/>
            <a:ext cx="679533" cy="5419448"/>
          </a:xfrm>
          <a:prstGeom prst="rect">
            <a:avLst/>
          </a:prstGeom>
        </p:spPr>
      </p:pic>
      <p:pic>
        <p:nvPicPr>
          <p:cNvPr id="9" name="Picture 8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E7F22F24-D003-9621-576E-722327C46F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8" y="5157457"/>
            <a:ext cx="679533" cy="541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12677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05BF-F202-3B9C-1A14-CCFE6403A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349EA-6572-6ABD-01BB-8088E3728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07418-439C-A7E9-07D8-17748B77E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68BD7-3B44-3E78-4F49-736DF9D3C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8318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4F67-6D3E-77F6-0D97-74EC9B80B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682B0-28AE-1739-7385-0F2917AB9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8FE9D-ECA9-C2AF-C888-C0CD57D84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6C498-6354-9904-5C03-1551DEE55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AA557-F07F-D9CF-D732-E401BC9F8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EE21E4F9-E01A-2C54-67FC-7094F1109C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41062" y="-6385272"/>
            <a:ext cx="981575" cy="782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03947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90E63-EF0C-465D-DFAC-32B5C2963DEE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241674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90E63-EF0C-465D-DFAC-32B5C2963DEE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689232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731777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7CE1E9-B202-2CF4-568E-4A702B13D501}"/>
              </a:ext>
            </a:extLst>
          </p:cNvPr>
          <p:cNvSpPr/>
          <p:nvPr userDrawn="1"/>
        </p:nvSpPr>
        <p:spPr>
          <a:xfrm>
            <a:off x="-71562" y="0"/>
            <a:ext cx="12380181" cy="16906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4633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7CE1E9-B202-2CF4-568E-4A702B13D501}"/>
              </a:ext>
            </a:extLst>
          </p:cNvPr>
          <p:cNvSpPr/>
          <p:nvPr userDrawn="1"/>
        </p:nvSpPr>
        <p:spPr>
          <a:xfrm>
            <a:off x="-71562" y="0"/>
            <a:ext cx="12380181" cy="1690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756969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940181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87D61-29FE-A600-B358-7D47497B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961333-BF4E-22B8-3A7B-9F712E371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E8C00F-5F89-19A4-4275-DBC5A866E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F5A88C-044A-AC2A-7AD6-54FB55BCB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28185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BDB0AA-72AA-ECED-23CE-ED3E09B4C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0BF14F-F5F4-6C97-9BC8-68131A478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84F59-E370-27DB-FE27-22DF84A82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403477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226F5F-1DAB-6456-1464-A4F6B319D3F4}"/>
              </a:ext>
            </a:extLst>
          </p:cNvPr>
          <p:cNvSpPr/>
          <p:nvPr userDrawn="1"/>
        </p:nvSpPr>
        <p:spPr>
          <a:xfrm>
            <a:off x="0" y="0"/>
            <a:ext cx="5183188" cy="7140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6178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226F5F-1DAB-6456-1464-A4F6B319D3F4}"/>
              </a:ext>
            </a:extLst>
          </p:cNvPr>
          <p:cNvSpPr/>
          <p:nvPr userDrawn="1"/>
        </p:nvSpPr>
        <p:spPr>
          <a:xfrm>
            <a:off x="0" y="0"/>
            <a:ext cx="5183188" cy="71402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347287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23772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DF88D-B325-9559-56AA-C880E678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BBB422-DB9F-0910-7F30-33373C05A8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3F566-3B13-3096-B4DF-6DFA118E0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90188-5A95-A707-DFCF-271A42457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E1410-CFCA-5BCD-CE4C-65A13708B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12598-63FC-33E3-6EEC-DF6F493F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50573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098A-9341-5856-5057-C24CF2593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6074D-7E31-173B-0F21-CCEE0548A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972E7-C35B-A818-7118-38E4C82B6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36884-9707-172F-4202-ECA967EB8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DC491-0657-AA14-70D6-AD34E4AC3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99014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6B76FF-38A0-B31D-44CF-31812DAD7A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9762F-FE42-4CE8-BB2E-8C7F056523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545A6-9010-2858-06AB-B59326AB6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5FD89-0AB7-D540-1FD9-367DC73F1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66BDA-2854-753C-BC1B-40E29AA4A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5227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5415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92505D-A251-513B-678F-113E1A0F6F90}"/>
              </a:ext>
            </a:extLst>
          </p:cNvPr>
          <p:cNvGrpSpPr/>
          <p:nvPr userDrawn="1"/>
        </p:nvGrpSpPr>
        <p:grpSpPr>
          <a:xfrm>
            <a:off x="7496358" y="2661422"/>
            <a:ext cx="3209018" cy="1711886"/>
            <a:chOff x="7496358" y="2661422"/>
            <a:chExt cx="3209018" cy="17118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50A946-A653-4AE0-F012-EB243CB60DB9}"/>
                </a:ext>
              </a:extLst>
            </p:cNvPr>
            <p:cNvSpPr txBox="1"/>
            <p:nvPr userDrawn="1"/>
          </p:nvSpPr>
          <p:spPr>
            <a:xfrm>
              <a:off x="10215827" y="2665148"/>
              <a:ext cx="489549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801E53-4495-DCBB-B55C-35323C3C0011}"/>
                </a:ext>
              </a:extLst>
            </p:cNvPr>
            <p:cNvSpPr txBox="1"/>
            <p:nvPr userDrawn="1"/>
          </p:nvSpPr>
          <p:spPr>
            <a:xfrm>
              <a:off x="7496358" y="2661422"/>
              <a:ext cx="2889846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45549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7475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3299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B166FE9A-3B18-993C-5870-62E8D9E355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41818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5DBFBB-BC6D-5E1D-D329-DD5B1CEB544E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C5F89C-D380-D8F2-FDD0-92C762B4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329217-6707-34A0-4A67-5D6D06DCAE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70880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A14FDAC8-398B-22BE-304A-9EE36589FF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41195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12302C4-77E2-CE95-3EA8-3B389755DA3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4BAEE-3A28-F884-AF96-DBBF1B69BE8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2D85F-08A9-37F3-2034-C9A5666FCB8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96460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FF571AA8-56E7-1C80-9799-CEBC3CCEC6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49708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331627-CC68-639B-C277-A82A3876930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4A6800-39C4-8499-7955-74B23768AF6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C38FA7-C87C-BD18-19AE-1E3930DCF45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5749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07062911-9D4D-ECDF-5F7F-9B101CF08C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823376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AC47BB-0D36-2A4D-4F5A-B1A955A76DA2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13E471-0864-9FE8-C77D-9D9E506C8A8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446C37-E660-EF10-727A-D9199FB4BE4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050884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3125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5A228465-C92B-846F-6571-9DDB3BEE9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761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09A50F2-F0FB-80EB-4BEA-4F482BACDE74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6581EF-B71B-272D-F210-041535D2CA8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1ECFE4-B819-2BA9-D1A0-0D53ECEDA98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7003451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C68E60C-26FE-5573-D46A-CDA518BBA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2537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F5001D-59DF-35DE-634A-078D0477655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C36C12-861D-0A25-AF4D-41A52EE0C4D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D29803-7359-0D59-E94A-75591130FB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384164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8AD97A1-173F-12BC-27B5-811B23575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2928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AF6D441-9CE3-578C-E671-E04D34F46230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5EAA75-3DB0-2D94-0689-6A1F31F344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3B848F-7890-24CE-B5FC-B8976A027E0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85576278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DB0D9BF1-12A7-8A5A-0F9F-3AFD3E6FBF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57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CECF6FD-B38A-B8F9-45A4-6FF678F3C74B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D8C30A-BF17-9A4E-63DE-DF98AC8D08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D9F9C0-1C15-3A93-2CAB-77A1A2B9E68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194007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5492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2F62DEF-C695-2786-B35F-7C1E51A5926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EA9FD3-805D-5C53-96BD-F5D927D64C8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6F858A-7235-3432-CA26-53259499EB8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843476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-2189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34906EC3-A3EA-96FD-E9EA-8765BAC05B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0016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BF3D68-7377-58C7-7BB3-F949F254C4DA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3AAA65-25FE-139C-5249-EED96CE3CF4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255207-B581-0E67-26E9-66EC8F7ED8C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2448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103173-E8DB-D32C-0379-E7184DFA10B6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D3205F-E6B3-C022-AD55-4487613581F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08DA6C-145D-1254-F90F-4AB79D6D45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663765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DF99B876-C749-CF7A-27AC-AFC29EE2EE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1968962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50376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6088571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46340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1703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8765422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493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915222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612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5189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66801215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0702706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272605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182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81.xml"/><Relationship Id="rId34" Type="http://schemas.openxmlformats.org/officeDocument/2006/relationships/slideLayout" Target="../slideLayouts/slideLayout94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93.xml"/><Relationship Id="rId38" Type="http://schemas.openxmlformats.org/officeDocument/2006/relationships/slideLayout" Target="../slideLayouts/slideLayout98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29" Type="http://schemas.openxmlformats.org/officeDocument/2006/relationships/slideLayout" Target="../slideLayouts/slideLayout89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92.xml"/><Relationship Id="rId37" Type="http://schemas.openxmlformats.org/officeDocument/2006/relationships/slideLayout" Target="../slideLayouts/slideLayout97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31" Type="http://schemas.openxmlformats.org/officeDocument/2006/relationships/slideLayout" Target="../slideLayouts/slideLayout91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90.xml"/><Relationship Id="rId35" Type="http://schemas.openxmlformats.org/officeDocument/2006/relationships/slideLayout" Target="../slideLayouts/slideLayout95.xml"/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7.xml"/><Relationship Id="rId26" Type="http://schemas.openxmlformats.org/officeDocument/2006/relationships/slideLayout" Target="../slideLayouts/slideLayout125.xml"/><Relationship Id="rId39" Type="http://schemas.openxmlformats.org/officeDocument/2006/relationships/slideLayout" Target="../slideLayouts/slideLayout138.xml"/><Relationship Id="rId21" Type="http://schemas.openxmlformats.org/officeDocument/2006/relationships/slideLayout" Target="../slideLayouts/slideLayout120.xml"/><Relationship Id="rId34" Type="http://schemas.openxmlformats.org/officeDocument/2006/relationships/slideLayout" Target="../slideLayouts/slideLayout133.xml"/><Relationship Id="rId42" Type="http://schemas.openxmlformats.org/officeDocument/2006/relationships/slideLayout" Target="../slideLayouts/slideLayout141.xml"/><Relationship Id="rId47" Type="http://schemas.openxmlformats.org/officeDocument/2006/relationships/slideLayout" Target="../slideLayouts/slideLayout146.xml"/><Relationship Id="rId50" Type="http://schemas.openxmlformats.org/officeDocument/2006/relationships/slideLayout" Target="../slideLayouts/slideLayout149.xml"/><Relationship Id="rId55" Type="http://schemas.openxmlformats.org/officeDocument/2006/relationships/theme" Target="../theme/theme3.xml"/><Relationship Id="rId7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29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10.xml"/><Relationship Id="rId24" Type="http://schemas.openxmlformats.org/officeDocument/2006/relationships/slideLayout" Target="../slideLayouts/slideLayout123.xml"/><Relationship Id="rId32" Type="http://schemas.openxmlformats.org/officeDocument/2006/relationships/slideLayout" Target="../slideLayouts/slideLayout131.xml"/><Relationship Id="rId37" Type="http://schemas.openxmlformats.org/officeDocument/2006/relationships/slideLayout" Target="../slideLayouts/slideLayout136.xml"/><Relationship Id="rId40" Type="http://schemas.openxmlformats.org/officeDocument/2006/relationships/slideLayout" Target="../slideLayouts/slideLayout139.xml"/><Relationship Id="rId45" Type="http://schemas.openxmlformats.org/officeDocument/2006/relationships/slideLayout" Target="../slideLayouts/slideLayout144.xml"/><Relationship Id="rId53" Type="http://schemas.openxmlformats.org/officeDocument/2006/relationships/slideLayout" Target="../slideLayouts/slideLayout152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19" Type="http://schemas.openxmlformats.org/officeDocument/2006/relationships/slideLayout" Target="../slideLayouts/slideLayout118.xml"/><Relationship Id="rId31" Type="http://schemas.openxmlformats.org/officeDocument/2006/relationships/slideLayout" Target="../slideLayouts/slideLayout130.xml"/><Relationship Id="rId44" Type="http://schemas.openxmlformats.org/officeDocument/2006/relationships/slideLayout" Target="../slideLayouts/slideLayout143.xml"/><Relationship Id="rId52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Relationship Id="rId22" Type="http://schemas.openxmlformats.org/officeDocument/2006/relationships/slideLayout" Target="../slideLayouts/slideLayout121.xml"/><Relationship Id="rId27" Type="http://schemas.openxmlformats.org/officeDocument/2006/relationships/slideLayout" Target="../slideLayouts/slideLayout126.xml"/><Relationship Id="rId30" Type="http://schemas.openxmlformats.org/officeDocument/2006/relationships/slideLayout" Target="../slideLayouts/slideLayout129.xml"/><Relationship Id="rId35" Type="http://schemas.openxmlformats.org/officeDocument/2006/relationships/slideLayout" Target="../slideLayouts/slideLayout134.xml"/><Relationship Id="rId43" Type="http://schemas.openxmlformats.org/officeDocument/2006/relationships/slideLayout" Target="../slideLayouts/slideLayout142.xml"/><Relationship Id="rId48" Type="http://schemas.openxmlformats.org/officeDocument/2006/relationships/slideLayout" Target="../slideLayouts/slideLayout147.xml"/><Relationship Id="rId8" Type="http://schemas.openxmlformats.org/officeDocument/2006/relationships/slideLayout" Target="../slideLayouts/slideLayout107.xml"/><Relationship Id="rId51" Type="http://schemas.openxmlformats.org/officeDocument/2006/relationships/slideLayout" Target="../slideLayouts/slideLayout150.xml"/><Relationship Id="rId3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5" Type="http://schemas.openxmlformats.org/officeDocument/2006/relationships/slideLayout" Target="../slideLayouts/slideLayout124.xml"/><Relationship Id="rId33" Type="http://schemas.openxmlformats.org/officeDocument/2006/relationships/slideLayout" Target="../slideLayouts/slideLayout132.xml"/><Relationship Id="rId38" Type="http://schemas.openxmlformats.org/officeDocument/2006/relationships/slideLayout" Target="../slideLayouts/slideLayout137.xml"/><Relationship Id="rId46" Type="http://schemas.openxmlformats.org/officeDocument/2006/relationships/slideLayout" Target="../slideLayouts/slideLayout145.xml"/><Relationship Id="rId20" Type="http://schemas.openxmlformats.org/officeDocument/2006/relationships/slideLayout" Target="../slideLayouts/slideLayout119.xml"/><Relationship Id="rId41" Type="http://schemas.openxmlformats.org/officeDocument/2006/relationships/slideLayout" Target="../slideLayouts/slideLayout140.xml"/><Relationship Id="rId54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14.xml"/><Relationship Id="rId23" Type="http://schemas.openxmlformats.org/officeDocument/2006/relationships/slideLayout" Target="../slideLayouts/slideLayout122.xml"/><Relationship Id="rId28" Type="http://schemas.openxmlformats.org/officeDocument/2006/relationships/slideLayout" Target="../slideLayouts/slideLayout127.xml"/><Relationship Id="rId36" Type="http://schemas.openxmlformats.org/officeDocument/2006/relationships/slideLayout" Target="../slideLayouts/slideLayout135.xml"/><Relationship Id="rId49" Type="http://schemas.openxmlformats.org/officeDocument/2006/relationships/slideLayout" Target="../slideLayouts/slideLayout1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13" Type="http://schemas.openxmlformats.org/officeDocument/2006/relationships/slideLayout" Target="../slideLayouts/slideLayout166.xml"/><Relationship Id="rId18" Type="http://schemas.openxmlformats.org/officeDocument/2006/relationships/slideLayout" Target="../slideLayouts/slideLayout171.xml"/><Relationship Id="rId3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74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17" Type="http://schemas.openxmlformats.org/officeDocument/2006/relationships/slideLayout" Target="../slideLayouts/slideLayout170.xml"/><Relationship Id="rId2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69.xml"/><Relationship Id="rId20" Type="http://schemas.openxmlformats.org/officeDocument/2006/relationships/slideLayout" Target="../slideLayouts/slideLayout173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24" Type="http://schemas.openxmlformats.org/officeDocument/2006/relationships/image" Target="../media/image21.png"/><Relationship Id="rId5" Type="http://schemas.openxmlformats.org/officeDocument/2006/relationships/slideLayout" Target="../slideLayouts/slideLayout158.xml"/><Relationship Id="rId15" Type="http://schemas.openxmlformats.org/officeDocument/2006/relationships/slideLayout" Target="../slideLayouts/slideLayout168.xml"/><Relationship Id="rId23" Type="http://schemas.openxmlformats.org/officeDocument/2006/relationships/image" Target="../media/image20.png"/><Relationship Id="rId10" Type="http://schemas.openxmlformats.org/officeDocument/2006/relationships/slideLayout" Target="../slideLayouts/slideLayout163.xml"/><Relationship Id="rId19" Type="http://schemas.openxmlformats.org/officeDocument/2006/relationships/slideLayout" Target="../slideLayouts/slideLayout172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7.xml"/><Relationship Id="rId22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  <p:sldLayoutId id="2147486773" r:id="rId60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323858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34" r:id="rId1"/>
    <p:sldLayoutId id="2147486735" r:id="rId2"/>
    <p:sldLayoutId id="2147486736" r:id="rId3"/>
    <p:sldLayoutId id="2147486737" r:id="rId4"/>
    <p:sldLayoutId id="2147486738" r:id="rId5"/>
    <p:sldLayoutId id="2147486739" r:id="rId6"/>
    <p:sldLayoutId id="2147486740" r:id="rId7"/>
    <p:sldLayoutId id="2147486741" r:id="rId8"/>
    <p:sldLayoutId id="2147486742" r:id="rId9"/>
    <p:sldLayoutId id="2147486743" r:id="rId10"/>
    <p:sldLayoutId id="2147486744" r:id="rId11"/>
    <p:sldLayoutId id="2147486745" r:id="rId12"/>
    <p:sldLayoutId id="2147486746" r:id="rId13"/>
    <p:sldLayoutId id="2147486747" r:id="rId14"/>
    <p:sldLayoutId id="2147486748" r:id="rId15"/>
    <p:sldLayoutId id="2147486749" r:id="rId16"/>
    <p:sldLayoutId id="2147486750" r:id="rId17"/>
    <p:sldLayoutId id="2147486751" r:id="rId18"/>
    <p:sldLayoutId id="2147486752" r:id="rId19"/>
    <p:sldLayoutId id="2147486753" r:id="rId20"/>
    <p:sldLayoutId id="2147486754" r:id="rId21"/>
    <p:sldLayoutId id="2147486755" r:id="rId22"/>
    <p:sldLayoutId id="2147486756" r:id="rId23"/>
    <p:sldLayoutId id="2147486757" r:id="rId24"/>
    <p:sldLayoutId id="2147486758" r:id="rId25"/>
    <p:sldLayoutId id="2147486759" r:id="rId26"/>
    <p:sldLayoutId id="2147486760" r:id="rId27"/>
    <p:sldLayoutId id="2147486761" r:id="rId28"/>
    <p:sldLayoutId id="2147486762" r:id="rId29"/>
    <p:sldLayoutId id="2147486763" r:id="rId30"/>
    <p:sldLayoutId id="2147486764" r:id="rId31"/>
    <p:sldLayoutId id="2147486765" r:id="rId32"/>
    <p:sldLayoutId id="2147486766" r:id="rId33"/>
    <p:sldLayoutId id="2147486767" r:id="rId34"/>
    <p:sldLayoutId id="2147486768" r:id="rId35"/>
    <p:sldLayoutId id="2147486769" r:id="rId36"/>
    <p:sldLayoutId id="2147486770" r:id="rId37"/>
    <p:sldLayoutId id="2147486771" r:id="rId38"/>
    <p:sldLayoutId id="2147486772" r:id="rId3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8881" y="6475857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87999" y="288036"/>
            <a:ext cx="11293592" cy="1234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287300" y="1663699"/>
            <a:ext cx="11293592" cy="443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0474" y="6411643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Footer text (optional)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669670-99A1-4451-535B-89E6D9B937BC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20092053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775" r:id="rId1"/>
    <p:sldLayoutId id="2147486776" r:id="rId2"/>
    <p:sldLayoutId id="2147486777" r:id="rId3"/>
    <p:sldLayoutId id="2147486778" r:id="rId4"/>
    <p:sldLayoutId id="2147486779" r:id="rId5"/>
    <p:sldLayoutId id="2147486780" r:id="rId6"/>
    <p:sldLayoutId id="2147486781" r:id="rId7"/>
    <p:sldLayoutId id="2147486782" r:id="rId8"/>
    <p:sldLayoutId id="2147486783" r:id="rId9"/>
    <p:sldLayoutId id="2147486784" r:id="rId10"/>
    <p:sldLayoutId id="2147486786" r:id="rId11"/>
    <p:sldLayoutId id="2147486787" r:id="rId12"/>
    <p:sldLayoutId id="2147486788" r:id="rId13"/>
    <p:sldLayoutId id="2147486789" r:id="rId14"/>
    <p:sldLayoutId id="2147486790" r:id="rId15"/>
    <p:sldLayoutId id="2147486791" r:id="rId16"/>
    <p:sldLayoutId id="2147486792" r:id="rId17"/>
    <p:sldLayoutId id="2147486793" r:id="rId18"/>
    <p:sldLayoutId id="2147486794" r:id="rId19"/>
    <p:sldLayoutId id="2147486795" r:id="rId20"/>
    <p:sldLayoutId id="2147486796" r:id="rId21"/>
    <p:sldLayoutId id="2147486797" r:id="rId22"/>
    <p:sldLayoutId id="2147486798" r:id="rId23"/>
    <p:sldLayoutId id="2147486799" r:id="rId24"/>
    <p:sldLayoutId id="2147486800" r:id="rId25"/>
    <p:sldLayoutId id="2147486801" r:id="rId26"/>
    <p:sldLayoutId id="2147486802" r:id="rId27"/>
    <p:sldLayoutId id="2147486803" r:id="rId28"/>
    <p:sldLayoutId id="2147486804" r:id="rId29"/>
    <p:sldLayoutId id="2147486805" r:id="rId30"/>
    <p:sldLayoutId id="2147486806" r:id="rId31"/>
    <p:sldLayoutId id="2147486807" r:id="rId32"/>
    <p:sldLayoutId id="2147486808" r:id="rId33"/>
    <p:sldLayoutId id="2147486809" r:id="rId34"/>
    <p:sldLayoutId id="2147486810" r:id="rId35"/>
    <p:sldLayoutId id="2147486811" r:id="rId36"/>
    <p:sldLayoutId id="2147486812" r:id="rId37"/>
    <p:sldLayoutId id="2147486813" r:id="rId38"/>
    <p:sldLayoutId id="2147486814" r:id="rId39"/>
    <p:sldLayoutId id="2147486815" r:id="rId40"/>
    <p:sldLayoutId id="2147486816" r:id="rId41"/>
    <p:sldLayoutId id="2147486817" r:id="rId42"/>
    <p:sldLayoutId id="2147486818" r:id="rId43"/>
    <p:sldLayoutId id="2147486819" r:id="rId44"/>
    <p:sldLayoutId id="2147486820" r:id="rId45"/>
    <p:sldLayoutId id="2147486821" r:id="rId46"/>
    <p:sldLayoutId id="2147486822" r:id="rId47"/>
    <p:sldLayoutId id="2147486823" r:id="rId48"/>
    <p:sldLayoutId id="2147486824" r:id="rId49"/>
    <p:sldLayoutId id="2147486825" r:id="rId50"/>
    <p:sldLayoutId id="2147486826" r:id="rId51"/>
    <p:sldLayoutId id="2147486827" r:id="rId52"/>
    <p:sldLayoutId id="2147486828" r:id="rId53"/>
    <p:sldLayoutId id="2147486829" r:id="rId54"/>
  </p:sldLayoutIdLst>
  <p:transition spd="med"/>
  <p:hf hdr="0" ftr="0" dt="0"/>
  <p:txStyles>
    <p:titleStyle>
      <a:lvl1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181248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362497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543744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724993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1pPr>
      <a:lvl2pPr marL="164559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2pPr>
      <a:lvl3pPr marL="329118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3pPr>
      <a:lvl4pPr marL="493677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4pPr>
      <a:lvl5pPr marL="571386" marR="0" indent="-228554" algn="l" defTabSz="1218956" rtl="0" eaLnBrk="1" latinLnBrk="0" hangingPunct="1">
        <a:lnSpc>
          <a:spcPct val="110000"/>
        </a:lnSpc>
        <a:spcBef>
          <a:spcPts val="145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921346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1102595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1283843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1465091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17146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342922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514384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685845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857307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1028768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20023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37169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9" orient="horz" pos="3840">
          <p15:clr>
            <a:srgbClr val="EE5396"/>
          </p15:clr>
        </p15:guide>
        <p15:guide id="20" orient="horz" pos="958">
          <p15:clr>
            <a:srgbClr val="EE5396"/>
          </p15:clr>
        </p15:guide>
        <p15:guide id="25" orient="horz" pos="7682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30" orient="horz" pos="1918">
          <p15:clr>
            <a:srgbClr val="EE5396"/>
          </p15:clr>
        </p15:guide>
        <p15:guide id="32" orient="horz" pos="6720">
          <p15:clr>
            <a:srgbClr val="EE5396"/>
          </p15:clr>
        </p15:guide>
        <p15:guide id="33" orient="horz" pos="2880">
          <p15:clr>
            <a:srgbClr val="EE5396"/>
          </p15:clr>
        </p15:guide>
        <p15:guide id="34" orient="horz" pos="4800">
          <p15:clr>
            <a:srgbClr val="EE5396"/>
          </p15:clr>
        </p15:guide>
        <p15:guide id="35" orient="horz" pos="5758">
          <p15:clr>
            <a:srgbClr val="EE5396"/>
          </p15:clr>
        </p15:guide>
        <p15:guide id="36" orient="horz" pos="8284">
          <p15:clr>
            <a:srgbClr val="9FCC3B"/>
          </p15:clr>
        </p15:guide>
        <p15:guide id="37" orient="horz" pos="360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D0DE35-9F85-699C-FAF0-DFF0ED9A6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0E67D-C275-33B9-ED15-13B191799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39E26-CC08-1FF6-9A30-0F99C1C6DA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B136C-F55F-46BE-1C70-79CDBA2B0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ED83D-1030-0E0B-046A-CBFC347F0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urple letter on a black background&#10;&#10;AI-generated content may be incorrect.">
            <a:extLst>
              <a:ext uri="{FF2B5EF4-FFF2-40B4-BE49-F238E27FC236}">
                <a16:creationId xmlns:a16="http://schemas.microsoft.com/office/drawing/2014/main" id="{C3077241-36B3-769C-EB1E-7166AD79D3B3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9492433" y="6346963"/>
            <a:ext cx="1861367" cy="371257"/>
          </a:xfrm>
          <a:prstGeom prst="rect">
            <a:avLst/>
          </a:prstGeom>
        </p:spPr>
      </p:pic>
      <p:pic>
        <p:nvPicPr>
          <p:cNvPr id="8" name="Picture 7" descr="A colorful text on a black background&#10;&#10;AI-generated content may be incorrect.">
            <a:extLst>
              <a:ext uri="{FF2B5EF4-FFF2-40B4-BE49-F238E27FC236}">
                <a16:creationId xmlns:a16="http://schemas.microsoft.com/office/drawing/2014/main" id="{577A9E2D-9D2E-0944-E55D-134F755B8206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24" y="5941934"/>
            <a:ext cx="2362625" cy="118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85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831" r:id="rId1"/>
    <p:sldLayoutId id="2147486832" r:id="rId2"/>
    <p:sldLayoutId id="2147486833" r:id="rId3"/>
    <p:sldLayoutId id="2147486834" r:id="rId4"/>
    <p:sldLayoutId id="2147486835" r:id="rId5"/>
    <p:sldLayoutId id="2147486836" r:id="rId6"/>
    <p:sldLayoutId id="2147486837" r:id="rId7"/>
    <p:sldLayoutId id="2147486838" r:id="rId8"/>
    <p:sldLayoutId id="2147486839" r:id="rId9"/>
    <p:sldLayoutId id="2147486840" r:id="rId10"/>
    <p:sldLayoutId id="2147486841" r:id="rId11"/>
    <p:sldLayoutId id="2147486842" r:id="rId12"/>
    <p:sldLayoutId id="2147486843" r:id="rId13"/>
    <p:sldLayoutId id="2147486844" r:id="rId14"/>
    <p:sldLayoutId id="2147486845" r:id="rId15"/>
    <p:sldLayoutId id="2147486846" r:id="rId16"/>
    <p:sldLayoutId id="2147486847" r:id="rId17"/>
    <p:sldLayoutId id="2147486848" r:id="rId18"/>
    <p:sldLayoutId id="2147486849" r:id="rId19"/>
    <p:sldLayoutId id="2147486850" r:id="rId20"/>
    <p:sldLayoutId id="2147486851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njula.Ganepola@ibm.com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0.xml"/><Relationship Id="rId4" Type="http://schemas.openxmlformats.org/officeDocument/2006/relationships/image" Target="../media/image24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fori.github.io/docs/developing/testing/overview/" TargetMode="External"/><Relationship Id="rId7" Type="http://schemas.openxmlformats.org/officeDocument/2006/relationships/hyperlink" Target="https://code.visualstudio.com/docs/editor/testing" TargetMode="External"/><Relationship Id="rId2" Type="http://schemas.openxmlformats.org/officeDocument/2006/relationships/hyperlink" Target="https://marketplace.visualstudio.com/items?itemName=IBM.vscode-ibmi-testing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github.com/tools-400/irpgunit" TargetMode="External"/><Relationship Id="rId5" Type="http://schemas.openxmlformats.org/officeDocument/2006/relationships/hyperlink" Target="https://irpgunit.sourceforge.io/help/" TargetMode="External"/><Relationship Id="rId4" Type="http://schemas.openxmlformats.org/officeDocument/2006/relationships/hyperlink" Target="https://github.com/IBM/vscode-ibmi-testing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EFB50-2A18-D6E8-FA1B-B15F3D140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BM_Inspired_Pivot_3D_03_crop02_1920x1080.jpg" descr="Graphic showing IBM letters in 3D, cropped, on gray background">
            <a:extLst>
              <a:ext uri="{FF2B5EF4-FFF2-40B4-BE49-F238E27FC236}">
                <a16:creationId xmlns:a16="http://schemas.microsoft.com/office/drawing/2014/main" id="{B943ED1B-E493-BD61-B26F-7D8EA26077A3}"/>
              </a:ext>
            </a:extLst>
          </p:cNvPr>
          <p:cNvPicPr/>
          <p:nvPr/>
        </p:nvPicPr>
        <p:blipFill>
          <a:blip r:embed="rId2"/>
          <a:srcRect t="9349" b="1739"/>
          <a:stretch/>
        </p:blipFill>
        <p:spPr>
          <a:xfrm>
            <a:off x="20" y="-1"/>
            <a:ext cx="12191980" cy="6097588"/>
          </a:xfrm>
          <a:prstGeom prst="rect">
            <a:avLst/>
          </a:prstGeom>
          <a:noFill/>
          <a:ln w="12700">
            <a:miter lim="400000"/>
          </a:ln>
        </p:spPr>
      </p:pic>
      <p:sp>
        <p:nvSpPr>
          <p:cNvPr id="100" name="Text Placeholder 2">
            <a:extLst>
              <a:ext uri="{FF2B5EF4-FFF2-40B4-BE49-F238E27FC236}">
                <a16:creationId xmlns:a16="http://schemas.microsoft.com/office/drawing/2014/main" id="{6AED09CB-CC76-B3BA-5817-53D2715C39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4" y="6083300"/>
            <a:ext cx="3576165" cy="537147"/>
          </a:xfrm>
        </p:spPr>
        <p:txBody>
          <a:bodyPr/>
          <a:lstStyle/>
          <a:p>
            <a:r>
              <a:rPr lang="es-419" b="1" dirty="0"/>
              <a:t>Sanjula Ganepola</a:t>
            </a:r>
          </a:p>
          <a:p>
            <a:r>
              <a:rPr lang="en-US" dirty="0"/>
              <a:t>Software Developer – IBM </a:t>
            </a:r>
            <a:r>
              <a:rPr lang="en-US" dirty="0" err="1"/>
              <a:t>i</a:t>
            </a:r>
            <a:r>
              <a:rPr lang="en-US" dirty="0"/>
              <a:t> App Dev &amp; AI Toolchain</a:t>
            </a:r>
          </a:p>
        </p:txBody>
      </p:sp>
      <p:sp>
        <p:nvSpPr>
          <p:cNvPr id="102" name="Text Placeholder 3">
            <a:extLst>
              <a:ext uri="{FF2B5EF4-FFF2-40B4-BE49-F238E27FC236}">
                <a16:creationId xmlns:a16="http://schemas.microsoft.com/office/drawing/2014/main" id="{E423E0D8-2D95-177A-13E8-57DB6046C4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58113" y="6083300"/>
            <a:ext cx="2473384" cy="538507"/>
          </a:xfrm>
        </p:spPr>
        <p:txBody>
          <a:bodyPr/>
          <a:lstStyle/>
          <a:p>
            <a:r>
              <a:rPr lang="en-US" dirty="0">
                <a:hlinkClick r:id="rId3"/>
              </a:rPr>
              <a:t>Sanjula.Ganepola@ibm.com</a:t>
            </a:r>
            <a:endParaRPr lang="en-US" dirty="0"/>
          </a:p>
          <a:p>
            <a:r>
              <a:rPr lang="en-US" dirty="0"/>
              <a:t>2025 February</a:t>
            </a:r>
          </a:p>
        </p:txBody>
      </p:sp>
      <p:sp>
        <p:nvSpPr>
          <p:cNvPr id="104" name="Title 4">
            <a:extLst>
              <a:ext uri="{FF2B5EF4-FFF2-40B4-BE49-F238E27FC236}">
                <a16:creationId xmlns:a16="http://schemas.microsoft.com/office/drawing/2014/main" id="{8C106F35-C051-56F0-29DC-2A973AE22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</a:t>
            </a:r>
            <a:r>
              <a:rPr lang="en-US" dirty="0" err="1"/>
              <a:t>i</a:t>
            </a:r>
            <a:r>
              <a:rPr lang="en-US" dirty="0"/>
              <a:t> Unit Testing Now in VS Code!</a:t>
            </a:r>
          </a:p>
        </p:txBody>
      </p:sp>
      <p:pic>
        <p:nvPicPr>
          <p:cNvPr id="18" name="Picture 17" descr="IBM 8-bar logo">
            <a:extLst>
              <a:ext uri="{FF2B5EF4-FFF2-40B4-BE49-F238E27FC236}">
                <a16:creationId xmlns:a16="http://schemas.microsoft.com/office/drawing/2014/main" id="{DB9368A5-8401-BBB6-3660-479337315E0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373802" y="12577763"/>
            <a:ext cx="1548194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2932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18D72-681E-F3BD-0317-597EDFDDF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48252F-B23B-CE3A-4EFD-C8278681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Writing Tests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C59788-9918-BC05-C1F8-290E4107B4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073BDE-7354-A9EA-1706-B44AC71A6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673" y="741145"/>
            <a:ext cx="7282654" cy="569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86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35829-53FB-43F0-24B3-D3F62D7A5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042FF8-5E39-C8AB-79E9-A9DDCEBC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Running unit tests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03BB8-EC65-04C0-35B3-89AD7FF923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00274A-C158-8515-50C2-A1693BE18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269" y="731520"/>
            <a:ext cx="9601461" cy="570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50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C591F-4A5C-EFB1-2E6C-B242243A3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F3DAD6-3E85-0E5D-A3AB-0D8D96D77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Viewing failures and errors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5991D1-1791-81AB-CC1B-274C9CEC8D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964716-144C-5AC1-8F2F-654E7618B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485" y="938463"/>
            <a:ext cx="9407029" cy="558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953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14D67-BE53-85A8-54EB-CEEC6E964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F1D634-9ECC-1D5C-124A-F4FC998A8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Configuring tests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073E67-C77F-7EEE-B829-18E4464A8D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16BAA2-55A0-D721-0FE9-04B8937ED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269" y="731520"/>
            <a:ext cx="9601461" cy="570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45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B54D8-DE06-41BF-93BE-58D653381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7D91AB8-4A6F-D84E-563F-D59509F8D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Generating code coverage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C2B089-DD23-3B2E-E4D4-B3D617207D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756423-8C26-667A-3607-935CBCC91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573" y="760396"/>
            <a:ext cx="9552853" cy="567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776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Important Links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673471"/>
          </a:xfrm>
        </p:spPr>
        <p:txBody>
          <a:bodyPr/>
          <a:lstStyle/>
          <a:p>
            <a:pPr marL="0" indent="0">
              <a:buNone/>
            </a:pPr>
            <a:r>
              <a:rPr lang="en-CA" b="1" dirty="0">
                <a:latin typeface="+mj-lt"/>
              </a:rPr>
              <a:t>IBM </a:t>
            </a:r>
            <a:r>
              <a:rPr lang="en-CA" b="1" dirty="0" err="1">
                <a:latin typeface="+mj-lt"/>
              </a:rPr>
              <a:t>i</a:t>
            </a:r>
            <a:r>
              <a:rPr lang="en-CA" b="1" dirty="0">
                <a:latin typeface="+mj-lt"/>
              </a:rPr>
              <a:t> Testing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VS Code Marketplace		</a:t>
            </a:r>
            <a:r>
              <a:rPr lang="en-CA" sz="1600" dirty="0">
                <a:latin typeface="+mj-lt"/>
                <a:hlinkClick r:id="rId2"/>
              </a:rPr>
              <a:t>https://marketplace.visualstudio.com/items?itemName=IBM.vscode-ibmi-testing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Documentation			</a:t>
            </a:r>
            <a:r>
              <a:rPr lang="en-CA" sz="1600" dirty="0">
                <a:latin typeface="+mj-lt"/>
                <a:hlinkClick r:id="rId3"/>
              </a:rPr>
              <a:t>https://codefori.github.io/docs/developing/testing/overview/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GitHub Repository			</a:t>
            </a:r>
            <a:r>
              <a:rPr lang="en-CA" sz="1600" dirty="0">
                <a:latin typeface="+mj-lt"/>
                <a:hlinkClick r:id="rId4"/>
              </a:rPr>
              <a:t>https://github.com/IBM/vscode-ibmi-testing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RPGUNIT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Documentation			</a:t>
            </a:r>
            <a:r>
              <a:rPr lang="en-CA" sz="1600" dirty="0">
                <a:latin typeface="+mj-lt"/>
                <a:hlinkClick r:id="rId5"/>
              </a:rPr>
              <a:t>https://irpgunit.sourceforge.io/help/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GitHub Repository			</a:t>
            </a:r>
            <a:r>
              <a:rPr lang="en-CA" sz="1600" dirty="0">
                <a:latin typeface="+mj-lt"/>
                <a:hlinkClick r:id="rId6"/>
              </a:rPr>
              <a:t>https://github.com/tools-400/irpgunit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VS Code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Documentation			</a:t>
            </a:r>
            <a:r>
              <a:rPr lang="en-CA" sz="1600" dirty="0">
                <a:latin typeface="+mj-lt"/>
                <a:hlinkClick r:id="rId7"/>
              </a:rPr>
              <a:t>https://code.visualstudio.com/docs/editor/testing</a:t>
            </a:r>
            <a:endParaRPr lang="en-CA" sz="16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75A4CB-2B36-F473-B832-48CA24E0D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461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C176A-36EE-17E1-4380-608A28ED7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880"/>
            <a:ext cx="10515600" cy="1636775"/>
          </a:xfrm>
        </p:spPr>
        <p:txBody>
          <a:bodyPr>
            <a:normAutofit/>
          </a:bodyPr>
          <a:lstStyle/>
          <a:p>
            <a:r>
              <a:rPr lang="en-US" sz="3200"/>
              <a:t>Sanjula Ganepola - IBM i Unit Testing Now in VS Code!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70A14-3D74-D0BF-EAFF-B2C19CE2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8567"/>
            <a:ext cx="4584192" cy="391839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Please take the last minute of this session to complete the evaluation. A direct link to the evaluation can be found using the QR code to the right.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CB3A8F-8140-0448-795D-4150F1BC6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512" y="2089594"/>
            <a:ext cx="4087368" cy="40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99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927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C9D1D-BE46-957A-D979-97AA9492C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ECF16D6F-2CC7-E254-B355-C14D6994E42C}"/>
              </a:ext>
            </a:extLst>
          </p:cNvPr>
          <p:cNvSpPr/>
          <p:nvPr/>
        </p:nvSpPr>
        <p:spPr>
          <a:xfrm>
            <a:off x="8018110" y="4889255"/>
            <a:ext cx="2636330" cy="1186737"/>
          </a:xfrm>
          <a:prstGeom prst="roundRect">
            <a:avLst>
              <a:gd name="adj" fmla="val 6238"/>
            </a:avLst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E123432-83D5-6C09-49A2-661819B94312}"/>
              </a:ext>
            </a:extLst>
          </p:cNvPr>
          <p:cNvSpPr/>
          <p:nvPr/>
        </p:nvSpPr>
        <p:spPr>
          <a:xfrm>
            <a:off x="6807664" y="869669"/>
            <a:ext cx="5079536" cy="3383244"/>
          </a:xfrm>
          <a:prstGeom prst="roundRect">
            <a:avLst>
              <a:gd name="adj" fmla="val 6238"/>
            </a:avLst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A2199F1-C143-CCE3-AEDA-E7CAD5E3E303}"/>
              </a:ext>
            </a:extLst>
          </p:cNvPr>
          <p:cNvSpPr/>
          <p:nvPr/>
        </p:nvSpPr>
        <p:spPr>
          <a:xfrm>
            <a:off x="700535" y="2659933"/>
            <a:ext cx="2636330" cy="3383244"/>
          </a:xfrm>
          <a:prstGeom prst="roundRect">
            <a:avLst>
              <a:gd name="adj" fmla="val 6238"/>
            </a:avLst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85B722C9-9DE4-7E20-920A-D963543C23A3}"/>
              </a:ext>
            </a:extLst>
          </p:cNvPr>
          <p:cNvSpPr/>
          <p:nvPr/>
        </p:nvSpPr>
        <p:spPr>
          <a:xfrm>
            <a:off x="8173602" y="5016022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940B69D-B6B1-A501-8A25-3A302561E340}"/>
              </a:ext>
            </a:extLst>
          </p:cNvPr>
          <p:cNvSpPr/>
          <p:nvPr/>
        </p:nvSpPr>
        <p:spPr>
          <a:xfrm>
            <a:off x="6978323" y="998830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D1E85FF5-9CD8-5A8C-5A5E-324B3AC232C1}"/>
              </a:ext>
            </a:extLst>
          </p:cNvPr>
          <p:cNvSpPr/>
          <p:nvPr/>
        </p:nvSpPr>
        <p:spPr>
          <a:xfrm>
            <a:off x="8140816" y="3165076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5670F04-DF3C-0B06-F7D5-E96D96A1E93A}"/>
              </a:ext>
            </a:extLst>
          </p:cNvPr>
          <p:cNvSpPr/>
          <p:nvPr/>
        </p:nvSpPr>
        <p:spPr>
          <a:xfrm>
            <a:off x="9432324" y="987400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748815D-F4E8-11A2-EC8D-D4265B9BC45E}"/>
              </a:ext>
            </a:extLst>
          </p:cNvPr>
          <p:cNvSpPr/>
          <p:nvPr/>
        </p:nvSpPr>
        <p:spPr>
          <a:xfrm>
            <a:off x="860939" y="2830246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4CA4FB3-8151-A781-18F8-02F08DCD2895}"/>
              </a:ext>
            </a:extLst>
          </p:cNvPr>
          <p:cNvSpPr/>
          <p:nvPr/>
        </p:nvSpPr>
        <p:spPr>
          <a:xfrm>
            <a:off x="6978323" y="2066490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3B1750D-3645-7114-0D90-ACA15F3EB977}"/>
              </a:ext>
            </a:extLst>
          </p:cNvPr>
          <p:cNvSpPr/>
          <p:nvPr/>
        </p:nvSpPr>
        <p:spPr>
          <a:xfrm>
            <a:off x="9432324" y="2077230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4B51F82-1308-874B-A9CE-E0793F0551F5}"/>
              </a:ext>
            </a:extLst>
          </p:cNvPr>
          <p:cNvSpPr/>
          <p:nvPr/>
        </p:nvSpPr>
        <p:spPr>
          <a:xfrm>
            <a:off x="860939" y="3882623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9ADAF7A-A903-DFC9-DA0A-FCCB833962C1}"/>
              </a:ext>
            </a:extLst>
          </p:cNvPr>
          <p:cNvSpPr/>
          <p:nvPr/>
        </p:nvSpPr>
        <p:spPr>
          <a:xfrm>
            <a:off x="860940" y="4959600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DEF4D1E-A320-FDC7-1F82-A49C991EEF9A}"/>
              </a:ext>
            </a:extLst>
          </p:cNvPr>
          <p:cNvSpPr/>
          <p:nvPr/>
        </p:nvSpPr>
        <p:spPr>
          <a:xfrm>
            <a:off x="3878563" y="2077230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5E3F23-4470-AB9E-E2D5-B5695D71E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What is missing in the VS Code stack?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528595-9CDE-6B10-1C31-2117DF23B0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5" descr="A white hexagon with black squares and a blue border&#10;&#10;AI-generated content may be incorrect.">
            <a:extLst>
              <a:ext uri="{FF2B5EF4-FFF2-40B4-BE49-F238E27FC236}">
                <a16:creationId xmlns:a16="http://schemas.microsoft.com/office/drawing/2014/main" id="{54B05985-1877-8819-33CB-47D5608C70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14" y="2196934"/>
            <a:ext cx="720000" cy="72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746855-E347-A352-88CC-1683D5E85F01}"/>
              </a:ext>
            </a:extLst>
          </p:cNvPr>
          <p:cNvSpPr txBox="1"/>
          <p:nvPr/>
        </p:nvSpPr>
        <p:spPr>
          <a:xfrm>
            <a:off x="4754483" y="2418434"/>
            <a:ext cx="1253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Code for IBM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endParaRPr lang="en-CA" b="1" dirty="0"/>
          </a:p>
        </p:txBody>
      </p:sp>
      <p:pic>
        <p:nvPicPr>
          <p:cNvPr id="17" name="Picture 16" descr="A hexagon with a blue and black outline of a folder&#10;&#10;AI-generated content may be incorrect.">
            <a:extLst>
              <a:ext uri="{FF2B5EF4-FFF2-40B4-BE49-F238E27FC236}">
                <a16:creationId xmlns:a16="http://schemas.microsoft.com/office/drawing/2014/main" id="{DF5779D6-86E7-8DE4-C13A-CF78AA6243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239" y="2189020"/>
            <a:ext cx="720000" cy="72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754CF7F-674C-D995-EE4A-4FF35D1036E0}"/>
              </a:ext>
            </a:extLst>
          </p:cNvPr>
          <p:cNvSpPr txBox="1"/>
          <p:nvPr/>
        </p:nvSpPr>
        <p:spPr>
          <a:xfrm>
            <a:off x="10265908" y="2321170"/>
            <a:ext cx="13452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IBM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 Project</a:t>
            </a: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</a:b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Explorer</a:t>
            </a:r>
            <a:endParaRPr lang="en-CA" b="1" dirty="0"/>
          </a:p>
        </p:txBody>
      </p:sp>
      <p:pic>
        <p:nvPicPr>
          <p:cNvPr id="20" name="Picture 19" descr="A hexagon with a logo&#10;&#10;AI-generated content may be incorrect.">
            <a:extLst>
              <a:ext uri="{FF2B5EF4-FFF2-40B4-BE49-F238E27FC236}">
                <a16:creationId xmlns:a16="http://schemas.microsoft.com/office/drawing/2014/main" id="{C83EF6FE-2F6A-C2FD-7D6B-31591AAB00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001" y="1111639"/>
            <a:ext cx="720000" cy="72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DC8E1A7-8D96-FCC2-60FC-8DE465ED2D07}"/>
              </a:ext>
            </a:extLst>
          </p:cNvPr>
          <p:cNvSpPr txBox="1"/>
          <p:nvPr/>
        </p:nvSpPr>
        <p:spPr>
          <a:xfrm>
            <a:off x="7847001" y="1333139"/>
            <a:ext cx="1253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Db2 for IBM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endParaRPr lang="en-CA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2F929B4-2258-02D3-8AA6-971636C11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224" y="512799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8255565-F301-5DB7-C1AB-624E09D486FC}"/>
              </a:ext>
            </a:extLst>
          </p:cNvPr>
          <p:cNvSpPr txBox="1"/>
          <p:nvPr/>
        </p:nvSpPr>
        <p:spPr>
          <a:xfrm>
            <a:off x="15167519" y="4905157"/>
            <a:ext cx="1531510" cy="72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Code Coverage</a:t>
            </a:r>
            <a:endParaRPr lang="en-CA" b="1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328353C-3F3E-729F-7A38-81EBE1CF3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31" y="506904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E5A4F60-3629-82DF-5A65-44B137DE4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31" y="399500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94C8D9E-5FD6-1203-2D5D-760DFEE8DC62}"/>
              </a:ext>
            </a:extLst>
          </p:cNvPr>
          <p:cNvSpPr txBox="1"/>
          <p:nvPr/>
        </p:nvSpPr>
        <p:spPr>
          <a:xfrm>
            <a:off x="9016224" y="5345235"/>
            <a:ext cx="14624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Code Coverage</a:t>
            </a:r>
          </a:p>
        </p:txBody>
      </p:sp>
      <p:pic>
        <p:nvPicPr>
          <p:cNvPr id="25" name="Picture 24" descr="A blue circle with black lines and a black circle with a black line around it&#10;&#10;AI-generated content may be incorrect.">
            <a:extLst>
              <a:ext uri="{FF2B5EF4-FFF2-40B4-BE49-F238E27FC236}">
                <a16:creationId xmlns:a16="http://schemas.microsoft.com/office/drawing/2014/main" id="{9658D6B6-56B5-1DCB-531D-28347A0F509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10" y="1983968"/>
            <a:ext cx="1080000" cy="1080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231440A-7985-F576-576D-C2C1152BD7E5}"/>
              </a:ext>
            </a:extLst>
          </p:cNvPr>
          <p:cNvSpPr txBox="1"/>
          <p:nvPr/>
        </p:nvSpPr>
        <p:spPr>
          <a:xfrm>
            <a:off x="7850228" y="2409915"/>
            <a:ext cx="18967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Source Orbit</a:t>
            </a:r>
            <a:endParaRPr lang="en-CA" b="1" dirty="0"/>
          </a:p>
        </p:txBody>
      </p:sp>
      <p:pic>
        <p:nvPicPr>
          <p:cNvPr id="28" name="Picture 27" descr="A green text on a black background&#10;&#10;AI-generated content may be incorrect.">
            <a:extLst>
              <a:ext uri="{FF2B5EF4-FFF2-40B4-BE49-F238E27FC236}">
                <a16:creationId xmlns:a16="http://schemas.microsoft.com/office/drawing/2014/main" id="{36485652-A37F-2616-58C0-0AF5FA0C9C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45" y="2935588"/>
            <a:ext cx="720000" cy="72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AC34581-3796-CA9B-9FBB-1C941846C5E9}"/>
              </a:ext>
            </a:extLst>
          </p:cNvPr>
          <p:cNvSpPr txBox="1"/>
          <p:nvPr/>
        </p:nvSpPr>
        <p:spPr>
          <a:xfrm>
            <a:off x="1758971" y="3062497"/>
            <a:ext cx="1382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IBM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 Languages</a:t>
            </a:r>
            <a:endParaRPr lang="en-CA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837FDF-3D58-CF62-FD6E-F7CA24407B39}"/>
              </a:ext>
            </a:extLst>
          </p:cNvPr>
          <p:cNvSpPr txBox="1"/>
          <p:nvPr/>
        </p:nvSpPr>
        <p:spPr>
          <a:xfrm>
            <a:off x="1771831" y="5295077"/>
            <a:ext cx="1253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RPGLE</a:t>
            </a:r>
            <a:endParaRPr lang="en-CA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E30ACF-0EB4-AA55-CFE8-81AD6917F68C}"/>
              </a:ext>
            </a:extLst>
          </p:cNvPr>
          <p:cNvSpPr txBox="1"/>
          <p:nvPr/>
        </p:nvSpPr>
        <p:spPr>
          <a:xfrm>
            <a:off x="1771831" y="4228911"/>
            <a:ext cx="1253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CL</a:t>
            </a:r>
            <a:endParaRPr lang="en-CA" b="1" dirty="0"/>
          </a:p>
        </p:txBody>
      </p:sp>
      <p:pic>
        <p:nvPicPr>
          <p:cNvPr id="33" name="Picture 32" descr="A magnifying glass on a white hexagon&#10;&#10;AI-generated content may be incorrect.">
            <a:extLst>
              <a:ext uri="{FF2B5EF4-FFF2-40B4-BE49-F238E27FC236}">
                <a16:creationId xmlns:a16="http://schemas.microsoft.com/office/drawing/2014/main" id="{C2E3C206-E82F-AC74-5012-F53DC2041CF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089" y="1114893"/>
            <a:ext cx="720000" cy="720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14028CA-4AD5-8CCF-B3B2-AE63DD9BBE3C}"/>
              </a:ext>
            </a:extLst>
          </p:cNvPr>
          <p:cNvSpPr txBox="1"/>
          <p:nvPr/>
        </p:nvSpPr>
        <p:spPr>
          <a:xfrm>
            <a:off x="10328089" y="1336394"/>
            <a:ext cx="13975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IBM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 Renderer</a:t>
            </a:r>
            <a:endParaRPr lang="en-CA" b="1" dirty="0"/>
          </a:p>
        </p:txBody>
      </p:sp>
      <p:pic>
        <p:nvPicPr>
          <p:cNvPr id="3080" name="Picture 8" descr="IBM i Debug">
            <a:extLst>
              <a:ext uri="{FF2B5EF4-FFF2-40B4-BE49-F238E27FC236}">
                <a16:creationId xmlns:a16="http://schemas.microsoft.com/office/drawing/2014/main" id="{1C4E2A96-5B3C-FBEF-AFA8-6E1CD033A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632" y="3131187"/>
            <a:ext cx="720000" cy="99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900CBF6-DFDB-83FC-3C3B-BB9619A08D26}"/>
              </a:ext>
            </a:extLst>
          </p:cNvPr>
          <p:cNvSpPr txBox="1"/>
          <p:nvPr/>
        </p:nvSpPr>
        <p:spPr>
          <a:xfrm>
            <a:off x="9049632" y="3485870"/>
            <a:ext cx="18967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kern="0" dirty="0">
                <a:solidFill>
                  <a:srgbClr val="000000"/>
                </a:solidFill>
                <a:latin typeface="Arial" panose="020B0604020202020204"/>
                <a:ea typeface="+mj-ea"/>
                <a:cs typeface="+mj-cs"/>
                <a:sym typeface="Arial"/>
              </a:rPr>
              <a:t>IBM </a:t>
            </a:r>
            <a:r>
              <a:rPr lang="en-US" sz="1200" b="1" kern="0" dirty="0" err="1">
                <a:solidFill>
                  <a:srgbClr val="000000"/>
                </a:solidFill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r>
              <a:rPr lang="en-US" sz="1200" b="1" kern="0" dirty="0">
                <a:solidFill>
                  <a:srgbClr val="000000"/>
                </a:solidFill>
                <a:latin typeface="Arial" panose="020B0604020202020204"/>
                <a:ea typeface="+mj-ea"/>
                <a:cs typeface="+mj-cs"/>
                <a:sym typeface="Arial"/>
              </a:rPr>
              <a:t> Debug</a:t>
            </a:r>
            <a:endParaRPr lang="en-CA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99AB73-36D4-F06E-72BE-29B57BF58CFB}"/>
              </a:ext>
            </a:extLst>
          </p:cNvPr>
          <p:cNvSpPr txBox="1"/>
          <p:nvPr/>
        </p:nvSpPr>
        <p:spPr>
          <a:xfrm>
            <a:off x="700535" y="6061233"/>
            <a:ext cx="2636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Language Extensions</a:t>
            </a:r>
            <a:endParaRPr lang="en-CA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448F899-B7C2-B619-4295-D3E761F21A28}"/>
              </a:ext>
            </a:extLst>
          </p:cNvPr>
          <p:cNvSpPr/>
          <p:nvPr/>
        </p:nvSpPr>
        <p:spPr>
          <a:xfrm>
            <a:off x="700535" y="895986"/>
            <a:ext cx="2636330" cy="1186737"/>
          </a:xfrm>
          <a:prstGeom prst="roundRect">
            <a:avLst>
              <a:gd name="adj" fmla="val 6238"/>
            </a:avLst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5E20114-2D64-61E8-9462-1970BC9E0343}"/>
              </a:ext>
            </a:extLst>
          </p:cNvPr>
          <p:cNvSpPr txBox="1"/>
          <p:nvPr/>
        </p:nvSpPr>
        <p:spPr>
          <a:xfrm>
            <a:off x="700535" y="2100779"/>
            <a:ext cx="2636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Vendor Extensions</a:t>
            </a:r>
            <a:endParaRPr lang="en-CA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F2472B7-B26E-3C0A-EDF6-DB2A47EF8C34}"/>
              </a:ext>
            </a:extLst>
          </p:cNvPr>
          <p:cNvSpPr/>
          <p:nvPr/>
        </p:nvSpPr>
        <p:spPr>
          <a:xfrm>
            <a:off x="860939" y="1025773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F17D605-2507-B627-24E1-A393C47A9221}"/>
              </a:ext>
            </a:extLst>
          </p:cNvPr>
          <p:cNvSpPr txBox="1"/>
          <p:nvPr/>
        </p:nvSpPr>
        <p:spPr>
          <a:xfrm>
            <a:off x="878615" y="1373917"/>
            <a:ext cx="22801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Other</a:t>
            </a:r>
            <a:endParaRPr lang="en-CA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8E4CE3C-41BA-E317-69D1-7909855F3F76}"/>
              </a:ext>
            </a:extLst>
          </p:cNvPr>
          <p:cNvSpPr txBox="1"/>
          <p:nvPr/>
        </p:nvSpPr>
        <p:spPr>
          <a:xfrm>
            <a:off x="6807663" y="4270969"/>
            <a:ext cx="50795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Other Tooling</a:t>
            </a:r>
            <a:endParaRPr lang="en-CA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A856869-4272-A28C-6977-1254625F72FF}"/>
              </a:ext>
            </a:extLst>
          </p:cNvPr>
          <p:cNvSpPr txBox="1"/>
          <p:nvPr/>
        </p:nvSpPr>
        <p:spPr>
          <a:xfrm>
            <a:off x="8018110" y="6094048"/>
            <a:ext cx="2636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Archived</a:t>
            </a:r>
            <a:endParaRPr lang="en-CA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2EA0AA7-58B9-CD62-8694-E5A794D00338}"/>
              </a:ext>
            </a:extLst>
          </p:cNvPr>
          <p:cNvCxnSpPr>
            <a:cxnSpLocks/>
          </p:cNvCxnSpPr>
          <p:nvPr/>
        </p:nvCxnSpPr>
        <p:spPr>
          <a:xfrm>
            <a:off x="3426668" y="1562708"/>
            <a:ext cx="452116" cy="471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7EFBA43-EECE-0AB9-8735-C1AB81DF9EC4}"/>
              </a:ext>
            </a:extLst>
          </p:cNvPr>
          <p:cNvCxnSpPr>
            <a:cxnSpLocks/>
          </p:cNvCxnSpPr>
          <p:nvPr/>
        </p:nvCxnSpPr>
        <p:spPr>
          <a:xfrm flipV="1">
            <a:off x="3426668" y="3056058"/>
            <a:ext cx="434440" cy="12149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77" name="Straight Arrow Connector 3076">
            <a:extLst>
              <a:ext uri="{FF2B5EF4-FFF2-40B4-BE49-F238E27FC236}">
                <a16:creationId xmlns:a16="http://schemas.microsoft.com/office/drawing/2014/main" id="{6E064C33-A326-8A01-07E7-10842CA7A6D0}"/>
              </a:ext>
            </a:extLst>
          </p:cNvPr>
          <p:cNvCxnSpPr>
            <a:cxnSpLocks/>
          </p:cNvCxnSpPr>
          <p:nvPr/>
        </p:nvCxnSpPr>
        <p:spPr>
          <a:xfrm flipH="1">
            <a:off x="6312310" y="2561291"/>
            <a:ext cx="4227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23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7AED8-00CB-1A57-3503-B9A665CCD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555AA7-2967-D4C3-A461-7E2F2E99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We did a survey…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BE4F5-4EEE-F966-7797-0C99FE3532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" name="Picture 2" descr="A blue and red pie chart&#10;&#10;AI-generated content may be incorrect.">
            <a:extLst>
              <a:ext uri="{FF2B5EF4-FFF2-40B4-BE49-F238E27FC236}">
                <a16:creationId xmlns:a16="http://schemas.microsoft.com/office/drawing/2014/main" id="{B4904BA0-42FB-DBC1-AC63-0C113E06E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22" y="846861"/>
            <a:ext cx="10521756" cy="567988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40238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6E81C-3C6E-EA56-EDD3-F840024B7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A37336-0497-CFDA-2702-3CBF841AE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We did a survey…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D12786-2A9E-0228-07DD-0CF8757120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9" name="Picture 8" descr="A graph with purple bars&#10;&#10;AI-generated content may be incorrect.">
            <a:extLst>
              <a:ext uri="{FF2B5EF4-FFF2-40B4-BE49-F238E27FC236}">
                <a16:creationId xmlns:a16="http://schemas.microsoft.com/office/drawing/2014/main" id="{7F7AE652-5B1F-2685-A1DD-4D8AC021B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80" y="1198237"/>
            <a:ext cx="11449440" cy="502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732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A0334-DF93-D272-A814-3DE66F16C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3E40C6-F943-3932-503A-CF6FEE0E1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We did a survey…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5242FB-76C1-9C11-6577-8089E96837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Picture 2" descr="A pie chart with numbers and a red circle&#10;&#10;AI-generated content may be incorrect.">
            <a:extLst>
              <a:ext uri="{FF2B5EF4-FFF2-40B4-BE49-F238E27FC236}">
                <a16:creationId xmlns:a16="http://schemas.microsoft.com/office/drawing/2014/main" id="{9F39684A-D0C6-4B89-D02B-397CA5A12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86" y="886073"/>
            <a:ext cx="10420228" cy="554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89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C27AA-E46A-15E6-00C1-343A1F531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C86EEB-CEEE-C385-FF6C-8D3B3B57C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We did a survey…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A4A9B8-5AAD-468B-B0BC-07D9A6ECC6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Picture 7" descr="A graph with purple bars&#10;&#10;AI-generated content may be incorrect.">
            <a:extLst>
              <a:ext uri="{FF2B5EF4-FFF2-40B4-BE49-F238E27FC236}">
                <a16:creationId xmlns:a16="http://schemas.microsoft.com/office/drawing/2014/main" id="{CCD58E98-1932-25A4-EDE5-4ED3485E0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85" y="1204767"/>
            <a:ext cx="11136430" cy="483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59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61D18-A047-E06A-915E-09C1E8E09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CC7C25E-3A44-05D2-F586-C4B65F21C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598" y="1937222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Let’s look at the new</a:t>
            </a:r>
            <a:br>
              <a:rPr lang="en-US" sz="4500" b="1" dirty="0">
                <a:latin typeface="+mj-lt"/>
              </a:rPr>
            </a:br>
            <a:r>
              <a:rPr lang="en-US" sz="4500" b="1" dirty="0">
                <a:latin typeface="+mj-lt"/>
              </a:rPr>
              <a:t>IBM </a:t>
            </a:r>
            <a:r>
              <a:rPr lang="en-US" sz="4500" b="1" dirty="0" err="1">
                <a:latin typeface="+mj-lt"/>
              </a:rPr>
              <a:t>i</a:t>
            </a:r>
            <a:r>
              <a:rPr lang="en-US" sz="4500" b="1" dirty="0">
                <a:latin typeface="+mj-lt"/>
              </a:rPr>
              <a:t> Testing Extension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1E1B44-7AAE-E800-49D2-B65CC8957F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 descr="A hexagon shaped sign with a beaker&#10;&#10;AI-generated content may be incorrect.">
            <a:extLst>
              <a:ext uri="{FF2B5EF4-FFF2-40B4-BE49-F238E27FC236}">
                <a16:creationId xmlns:a16="http://schemas.microsoft.com/office/drawing/2014/main" id="{6B677F89-8860-F2CD-1429-E2481E21D8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868" y="3076815"/>
            <a:ext cx="2690261" cy="269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73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5AAF3-1717-CBD8-5E1F-14DE4206F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5ED85B-B5E7-8DD4-AA01-A3B342B9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Generating test stubs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11791-95DC-0EC8-EBF8-F93203FE15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E38455-ACB7-22C8-C824-B57BAAA97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040" y="837398"/>
            <a:ext cx="7491919" cy="568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97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328E3-CB26-2F02-D02E-1EFDA459F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39FDCE-C8D1-8029-7BDC-5E7E84534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Generating test stubs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F05D5C-94CD-03DE-B864-C07EF6D40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727159-20D6-5686-0BC2-6E9624CA6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087" y="794084"/>
            <a:ext cx="7283825" cy="573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094313"/>
      </p:ext>
    </p:extLst>
  </p:cSld>
  <p:clrMapOvr>
    <a:masterClrMapping/>
  </p:clrMapOvr>
</p:sld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1_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3.xml><?xml version="1.0" encoding="utf-8"?>
<a:theme xmlns:a="http://schemas.openxmlformats.org/drawingml/2006/main" name="1_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Presentation20" id="{24BEB636-018A-4D90-8BDB-753DB52E86E6}" vid="{00DDF34D-5A1C-4A0D-8FC6-CC3360F8328D}"/>
    </a:ext>
  </a:extLst>
</a:theme>
</file>

<file path=ppt/theme/theme4.xml><?xml version="1.0" encoding="utf-8"?>
<a:theme xmlns:a="http://schemas.openxmlformats.org/drawingml/2006/main" name="Office Theme">
  <a:themeElements>
    <a:clrScheme name="Custom 6">
      <a:dk1>
        <a:sysClr val="windowText" lastClr="000000"/>
      </a:dk1>
      <a:lt1>
        <a:sysClr val="window" lastClr="FFFFFF"/>
      </a:lt1>
      <a:dk2>
        <a:srgbClr val="172B4A"/>
      </a:dk2>
      <a:lt2>
        <a:srgbClr val="E7E6E6"/>
      </a:lt2>
      <a:accent1>
        <a:srgbClr val="146D83"/>
      </a:accent1>
      <a:accent2>
        <a:srgbClr val="DF3B30"/>
      </a:accent2>
      <a:accent3>
        <a:srgbClr val="EDAF22"/>
      </a:accent3>
      <a:accent4>
        <a:srgbClr val="4AB8B3"/>
      </a:accent4>
      <a:accent5>
        <a:srgbClr val="146D83"/>
      </a:accent5>
      <a:accent6>
        <a:srgbClr val="DF3B30"/>
      </a:accent6>
      <a:hlink>
        <a:srgbClr val="4AB8B3"/>
      </a:hlink>
      <a:folHlink>
        <a:srgbClr val="146D83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0D38A284-22A7-43C3-B47A-9265B0223479}" vid="{ACE4E438-5603-4828-897A-813107AF9B0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8238</TotalTime>
  <Words>291</Words>
  <Application>Microsoft Office PowerPoint</Application>
  <PresentationFormat>Widescreen</PresentationFormat>
  <Paragraphs>72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.AppleSystemUIFont</vt:lpstr>
      <vt:lpstr>Aptos</vt:lpstr>
      <vt:lpstr>Aptos Display</vt:lpstr>
      <vt:lpstr>Arial</vt:lpstr>
      <vt:lpstr>Calibri</vt:lpstr>
      <vt:lpstr>IBM Plex Sans</vt:lpstr>
      <vt:lpstr>Wingdings</vt:lpstr>
      <vt:lpstr>2021 Layouts</vt:lpstr>
      <vt:lpstr>1_2021 Layouts</vt:lpstr>
      <vt:lpstr>1_IBM presentation template</vt:lpstr>
      <vt:lpstr>Office Theme</vt:lpstr>
      <vt:lpstr>IBM i Unit Testing Now in VS Code!</vt:lpstr>
      <vt:lpstr>What is missing in the VS Code stack?</vt:lpstr>
      <vt:lpstr>We did a survey…</vt:lpstr>
      <vt:lpstr>We did a survey…</vt:lpstr>
      <vt:lpstr>We did a survey…</vt:lpstr>
      <vt:lpstr>We did a survey…</vt:lpstr>
      <vt:lpstr>Let’s look at the new IBM i Testing Extension</vt:lpstr>
      <vt:lpstr>Generating test stubs</vt:lpstr>
      <vt:lpstr>Generating test stubs</vt:lpstr>
      <vt:lpstr>Writing Tests</vt:lpstr>
      <vt:lpstr>Running unit tests</vt:lpstr>
      <vt:lpstr>Viewing failures and errors</vt:lpstr>
      <vt:lpstr>Configuring tests</vt:lpstr>
      <vt:lpstr>Generating code coverage</vt:lpstr>
      <vt:lpstr>Important Links</vt:lpstr>
      <vt:lpstr>Sanjula Ganepola - IBM i Unit Testing Now in VS Code!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253</cp:revision>
  <dcterms:created xsi:type="dcterms:W3CDTF">2021-01-11T03:24:53Z</dcterms:created>
  <dcterms:modified xsi:type="dcterms:W3CDTF">2025-05-18T07:37:12Z</dcterms:modified>
</cp:coreProperties>
</file>